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3" r:id="rId1"/>
  </p:sldMasterIdLst>
  <p:sldIdLst>
    <p:sldId id="257" r:id="rId2"/>
    <p:sldId id="284" r:id="rId3"/>
    <p:sldId id="256" r:id="rId4"/>
    <p:sldId id="258" r:id="rId5"/>
    <p:sldId id="259" r:id="rId6"/>
    <p:sldId id="278"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9" r:id="rId23"/>
    <p:sldId id="275" r:id="rId24"/>
    <p:sldId id="276" r:id="rId25"/>
    <p:sldId id="277" r:id="rId26"/>
    <p:sldId id="280" r:id="rId27"/>
    <p:sldId id="285" r:id="rId28"/>
    <p:sldId id="282" r:id="rId29"/>
    <p:sldId id="281" r:id="rId30"/>
    <p:sldId id="286" r:id="rId31"/>
    <p:sldId id="331" r:id="rId32"/>
    <p:sldId id="332" r:id="rId33"/>
    <p:sldId id="326" r:id="rId34"/>
    <p:sldId id="327" r:id="rId35"/>
    <p:sldId id="328" r:id="rId36"/>
    <p:sldId id="329" r:id="rId37"/>
    <p:sldId id="330" r:id="rId38"/>
    <p:sldId id="287" r:id="rId39"/>
    <p:sldId id="301" r:id="rId40"/>
    <p:sldId id="288" r:id="rId41"/>
    <p:sldId id="289" r:id="rId42"/>
    <p:sldId id="290" r:id="rId43"/>
    <p:sldId id="291" r:id="rId44"/>
    <p:sldId id="292" r:id="rId45"/>
    <p:sldId id="293" r:id="rId46"/>
    <p:sldId id="294" r:id="rId47"/>
    <p:sldId id="295" r:id="rId48"/>
    <p:sldId id="296" r:id="rId49"/>
    <p:sldId id="297" r:id="rId50"/>
    <p:sldId id="298" r:id="rId51"/>
    <p:sldId id="299" r:id="rId52"/>
    <p:sldId id="302" r:id="rId53"/>
    <p:sldId id="303" r:id="rId54"/>
    <p:sldId id="304" r:id="rId55"/>
    <p:sldId id="305" r:id="rId56"/>
    <p:sldId id="306" r:id="rId57"/>
    <p:sldId id="307" r:id="rId58"/>
    <p:sldId id="308" r:id="rId59"/>
    <p:sldId id="300" r:id="rId60"/>
    <p:sldId id="309" r:id="rId61"/>
    <p:sldId id="310" r:id="rId62"/>
    <p:sldId id="311" r:id="rId63"/>
    <p:sldId id="312" r:id="rId64"/>
    <p:sldId id="313" r:id="rId65"/>
    <p:sldId id="314" r:id="rId66"/>
    <p:sldId id="315" r:id="rId67"/>
    <p:sldId id="316" r:id="rId68"/>
    <p:sldId id="317" r:id="rId69"/>
    <p:sldId id="318" r:id="rId70"/>
    <p:sldId id="319" r:id="rId71"/>
    <p:sldId id="322" r:id="rId72"/>
    <p:sldId id="323" r:id="rId73"/>
    <p:sldId id="333" r:id="rId74"/>
    <p:sldId id="334" r:id="rId75"/>
    <p:sldId id="283" r:id="rId7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5956" autoAdjust="0"/>
    <p:restoredTop sz="94660"/>
  </p:normalViewPr>
  <p:slideViewPr>
    <p:cSldViewPr snapToGrid="0">
      <p:cViewPr>
        <p:scale>
          <a:sx n="102" d="100"/>
          <a:sy n="102" d="100"/>
        </p:scale>
        <p:origin x="288" y="12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viewProps" Target="viewProps.xml"/><Relationship Id="rId81"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U SOHYEON" userId="eb5945179e30cf2e" providerId="LiveId" clId="{844BE1BF-A9FE-41DC-B909-B6FEF1E70105}"/>
    <pc:docChg chg="undo custSel addSld modSld">
      <pc:chgData name="JU SOHYEON" userId="eb5945179e30cf2e" providerId="LiveId" clId="{844BE1BF-A9FE-41DC-B909-B6FEF1E70105}" dt="2022-12-21T21:33:04.261" v="349" actId="20577"/>
      <pc:docMkLst>
        <pc:docMk/>
      </pc:docMkLst>
      <pc:sldChg chg="modSp mod">
        <pc:chgData name="JU SOHYEON" userId="eb5945179e30cf2e" providerId="LiveId" clId="{844BE1BF-A9FE-41DC-B909-B6FEF1E70105}" dt="2022-12-21T21:33:04.261" v="349" actId="20577"/>
        <pc:sldMkLst>
          <pc:docMk/>
          <pc:sldMk cId="3976290330" sldId="257"/>
        </pc:sldMkLst>
        <pc:spChg chg="mod">
          <ac:chgData name="JU SOHYEON" userId="eb5945179e30cf2e" providerId="LiveId" clId="{844BE1BF-A9FE-41DC-B909-B6FEF1E70105}" dt="2022-12-21T21:33:04.261" v="349" actId="20577"/>
          <ac:spMkLst>
            <pc:docMk/>
            <pc:sldMk cId="3976290330" sldId="257"/>
            <ac:spMk id="2" creationId="{AC636F4C-1409-A354-D497-C05543F23BDC}"/>
          </ac:spMkLst>
        </pc:spChg>
      </pc:sldChg>
      <pc:sldChg chg="modSp mod">
        <pc:chgData name="JU SOHYEON" userId="eb5945179e30cf2e" providerId="LiveId" clId="{844BE1BF-A9FE-41DC-B909-B6FEF1E70105}" dt="2022-12-21T19:58:25.561" v="329" actId="20577"/>
        <pc:sldMkLst>
          <pc:docMk/>
          <pc:sldMk cId="963205393" sldId="287"/>
        </pc:sldMkLst>
        <pc:spChg chg="mod">
          <ac:chgData name="JU SOHYEON" userId="eb5945179e30cf2e" providerId="LiveId" clId="{844BE1BF-A9FE-41DC-B909-B6FEF1E70105}" dt="2022-12-21T19:58:25.561" v="329" actId="20577"/>
          <ac:spMkLst>
            <pc:docMk/>
            <pc:sldMk cId="963205393" sldId="287"/>
            <ac:spMk id="2" creationId="{C1344257-1337-AEF9-78F8-91B58C6CAF7B}"/>
          </ac:spMkLst>
        </pc:spChg>
      </pc:sldChg>
      <pc:sldChg chg="modSp mod">
        <pc:chgData name="JU SOHYEON" userId="eb5945179e30cf2e" providerId="LiveId" clId="{844BE1BF-A9FE-41DC-B909-B6FEF1E70105}" dt="2022-12-21T09:22:24.375" v="207" actId="20577"/>
        <pc:sldMkLst>
          <pc:docMk/>
          <pc:sldMk cId="183869783" sldId="289"/>
        </pc:sldMkLst>
        <pc:spChg chg="mod">
          <ac:chgData name="JU SOHYEON" userId="eb5945179e30cf2e" providerId="LiveId" clId="{844BE1BF-A9FE-41DC-B909-B6FEF1E70105}" dt="2022-12-21T09:22:24.375" v="207" actId="20577"/>
          <ac:spMkLst>
            <pc:docMk/>
            <pc:sldMk cId="183869783" sldId="289"/>
            <ac:spMk id="3" creationId="{D96A0EAE-42A2-189D-43D9-B49292F32C05}"/>
          </ac:spMkLst>
        </pc:spChg>
      </pc:sldChg>
      <pc:sldChg chg="modSp mod">
        <pc:chgData name="JU SOHYEON" userId="eb5945179e30cf2e" providerId="LiveId" clId="{844BE1BF-A9FE-41DC-B909-B6FEF1E70105}" dt="2022-12-21T09:42:52.186" v="208" actId="20577"/>
        <pc:sldMkLst>
          <pc:docMk/>
          <pc:sldMk cId="2343954689" sldId="290"/>
        </pc:sldMkLst>
        <pc:spChg chg="mod">
          <ac:chgData name="JU SOHYEON" userId="eb5945179e30cf2e" providerId="LiveId" clId="{844BE1BF-A9FE-41DC-B909-B6FEF1E70105}" dt="2022-12-21T09:42:52.186" v="208" actId="20577"/>
          <ac:spMkLst>
            <pc:docMk/>
            <pc:sldMk cId="2343954689" sldId="290"/>
            <ac:spMk id="2" creationId="{F2588449-51A9-8350-94F6-1BE8B75B8098}"/>
          </ac:spMkLst>
        </pc:spChg>
      </pc:sldChg>
      <pc:sldChg chg="modSp mod">
        <pc:chgData name="JU SOHYEON" userId="eb5945179e30cf2e" providerId="LiveId" clId="{844BE1BF-A9FE-41DC-B909-B6FEF1E70105}" dt="2022-12-21T09:46:23.172" v="209" actId="1076"/>
        <pc:sldMkLst>
          <pc:docMk/>
          <pc:sldMk cId="373715321" sldId="294"/>
        </pc:sldMkLst>
        <pc:spChg chg="mod">
          <ac:chgData name="JU SOHYEON" userId="eb5945179e30cf2e" providerId="LiveId" clId="{844BE1BF-A9FE-41DC-B909-B6FEF1E70105}" dt="2022-12-21T09:46:23.172" v="209" actId="1076"/>
          <ac:spMkLst>
            <pc:docMk/>
            <pc:sldMk cId="373715321" sldId="294"/>
            <ac:spMk id="2" creationId="{23598849-00E0-5EC6-D2FB-6C18A17B1949}"/>
          </ac:spMkLst>
        </pc:spChg>
      </pc:sldChg>
      <pc:sldChg chg="modSp mod">
        <pc:chgData name="JU SOHYEON" userId="eb5945179e30cf2e" providerId="LiveId" clId="{844BE1BF-A9FE-41DC-B909-B6FEF1E70105}" dt="2022-12-21T09:47:21.681" v="210" actId="1076"/>
        <pc:sldMkLst>
          <pc:docMk/>
          <pc:sldMk cId="4215424334" sldId="295"/>
        </pc:sldMkLst>
        <pc:picChg chg="mod">
          <ac:chgData name="JU SOHYEON" userId="eb5945179e30cf2e" providerId="LiveId" clId="{844BE1BF-A9FE-41DC-B909-B6FEF1E70105}" dt="2022-12-21T09:47:21.681" v="210" actId="1076"/>
          <ac:picMkLst>
            <pc:docMk/>
            <pc:sldMk cId="4215424334" sldId="295"/>
            <ac:picMk id="5" creationId="{1EF25794-93C8-443C-33F6-629342A56215}"/>
          </ac:picMkLst>
        </pc:picChg>
      </pc:sldChg>
      <pc:sldChg chg="modSp mod">
        <pc:chgData name="JU SOHYEON" userId="eb5945179e30cf2e" providerId="LiveId" clId="{844BE1BF-A9FE-41DC-B909-B6FEF1E70105}" dt="2022-12-21T09:12:33.857" v="184" actId="313"/>
        <pc:sldMkLst>
          <pc:docMk/>
          <pc:sldMk cId="302167801" sldId="301"/>
        </pc:sldMkLst>
        <pc:spChg chg="mod">
          <ac:chgData name="JU SOHYEON" userId="eb5945179e30cf2e" providerId="LiveId" clId="{844BE1BF-A9FE-41DC-B909-B6FEF1E70105}" dt="2022-12-21T09:12:33.857" v="184" actId="313"/>
          <ac:spMkLst>
            <pc:docMk/>
            <pc:sldMk cId="302167801" sldId="301"/>
            <ac:spMk id="3" creationId="{5DD8B886-A387-ABF9-0006-CAEE50049972}"/>
          </ac:spMkLst>
        </pc:spChg>
      </pc:sldChg>
      <pc:sldChg chg="modSp mod">
        <pc:chgData name="JU SOHYEON" userId="eb5945179e30cf2e" providerId="LiveId" clId="{844BE1BF-A9FE-41DC-B909-B6FEF1E70105}" dt="2022-12-21T09:55:12.267" v="212" actId="1076"/>
        <pc:sldMkLst>
          <pc:docMk/>
          <pc:sldMk cId="140918512" sldId="303"/>
        </pc:sldMkLst>
        <pc:spChg chg="mod">
          <ac:chgData name="JU SOHYEON" userId="eb5945179e30cf2e" providerId="LiveId" clId="{844BE1BF-A9FE-41DC-B909-B6FEF1E70105}" dt="2022-12-21T09:55:03.970" v="211" actId="1076"/>
          <ac:spMkLst>
            <pc:docMk/>
            <pc:sldMk cId="140918512" sldId="303"/>
            <ac:spMk id="2" creationId="{C6E27C03-6053-B1BC-0AF9-2D8B80C4371E}"/>
          </ac:spMkLst>
        </pc:spChg>
        <pc:picChg chg="mod">
          <ac:chgData name="JU SOHYEON" userId="eb5945179e30cf2e" providerId="LiveId" clId="{844BE1BF-A9FE-41DC-B909-B6FEF1E70105}" dt="2022-12-21T09:55:12.267" v="212" actId="1076"/>
          <ac:picMkLst>
            <pc:docMk/>
            <pc:sldMk cId="140918512" sldId="303"/>
            <ac:picMk id="7" creationId="{632CF191-869C-CEDF-6938-87DB966E28A2}"/>
          </ac:picMkLst>
        </pc:picChg>
      </pc:sldChg>
      <pc:sldChg chg="modSp mod">
        <pc:chgData name="JU SOHYEON" userId="eb5945179e30cf2e" providerId="LiveId" clId="{844BE1BF-A9FE-41DC-B909-B6FEF1E70105}" dt="2022-12-21T09:56:53.359" v="215" actId="1076"/>
        <pc:sldMkLst>
          <pc:docMk/>
          <pc:sldMk cId="1741607887" sldId="305"/>
        </pc:sldMkLst>
        <pc:picChg chg="mod">
          <ac:chgData name="JU SOHYEON" userId="eb5945179e30cf2e" providerId="LiveId" clId="{844BE1BF-A9FE-41DC-B909-B6FEF1E70105}" dt="2022-12-21T09:56:53.359" v="215" actId="1076"/>
          <ac:picMkLst>
            <pc:docMk/>
            <pc:sldMk cId="1741607887" sldId="305"/>
            <ac:picMk id="7" creationId="{C346AB34-AC60-F1FF-A54B-77D883ADCAB3}"/>
          </ac:picMkLst>
        </pc:picChg>
      </pc:sldChg>
      <pc:sldChg chg="modSp mod">
        <pc:chgData name="JU SOHYEON" userId="eb5945179e30cf2e" providerId="LiveId" clId="{844BE1BF-A9FE-41DC-B909-B6FEF1E70105}" dt="2022-12-21T09:58:04.094" v="218" actId="14100"/>
        <pc:sldMkLst>
          <pc:docMk/>
          <pc:sldMk cId="3669510867" sldId="307"/>
        </pc:sldMkLst>
        <pc:spChg chg="mod">
          <ac:chgData name="JU SOHYEON" userId="eb5945179e30cf2e" providerId="LiveId" clId="{844BE1BF-A9FE-41DC-B909-B6FEF1E70105}" dt="2022-12-21T09:57:54.638" v="216" actId="1076"/>
          <ac:spMkLst>
            <pc:docMk/>
            <pc:sldMk cId="3669510867" sldId="307"/>
            <ac:spMk id="5" creationId="{FF6C71CA-212C-79A9-17DA-467F017C648E}"/>
          </ac:spMkLst>
        </pc:spChg>
        <pc:picChg chg="mod">
          <ac:chgData name="JU SOHYEON" userId="eb5945179e30cf2e" providerId="LiveId" clId="{844BE1BF-A9FE-41DC-B909-B6FEF1E70105}" dt="2022-12-21T09:58:04.094" v="218" actId="14100"/>
          <ac:picMkLst>
            <pc:docMk/>
            <pc:sldMk cId="3669510867" sldId="307"/>
            <ac:picMk id="7" creationId="{43B9F4BA-E871-4ED6-9D2F-1E6DE198FDB8}"/>
          </ac:picMkLst>
        </pc:picChg>
      </pc:sldChg>
      <pc:sldChg chg="addSp modSp mod">
        <pc:chgData name="JU SOHYEON" userId="eb5945179e30cf2e" providerId="LiveId" clId="{844BE1BF-A9FE-41DC-B909-B6FEF1E70105}" dt="2022-12-21T19:23:44.168" v="306" actId="403"/>
        <pc:sldMkLst>
          <pc:docMk/>
          <pc:sldMk cId="3577481435" sldId="322"/>
        </pc:sldMkLst>
        <pc:spChg chg="add mod">
          <ac:chgData name="JU SOHYEON" userId="eb5945179e30cf2e" providerId="LiveId" clId="{844BE1BF-A9FE-41DC-B909-B6FEF1E70105}" dt="2022-12-21T19:23:44.168" v="306" actId="403"/>
          <ac:spMkLst>
            <pc:docMk/>
            <pc:sldMk cId="3577481435" sldId="322"/>
            <ac:spMk id="7" creationId="{F3B138E9-1D68-D055-FC6C-B8F8BBEED185}"/>
          </ac:spMkLst>
        </pc:spChg>
        <pc:picChg chg="mod">
          <ac:chgData name="JU SOHYEON" userId="eb5945179e30cf2e" providerId="LiveId" clId="{844BE1BF-A9FE-41DC-B909-B6FEF1E70105}" dt="2022-12-21T19:23:38.350" v="304" actId="1076"/>
          <ac:picMkLst>
            <pc:docMk/>
            <pc:sldMk cId="3577481435" sldId="322"/>
            <ac:picMk id="5" creationId="{0F3B3947-BAC2-3C1D-E231-517CC6FFE22C}"/>
          </ac:picMkLst>
        </pc:picChg>
      </pc:sldChg>
      <pc:sldChg chg="delSp mod">
        <pc:chgData name="JU SOHYEON" userId="eb5945179e30cf2e" providerId="LiveId" clId="{844BE1BF-A9FE-41DC-B909-B6FEF1E70105}" dt="2022-12-21T08:39:09.362" v="53" actId="478"/>
        <pc:sldMkLst>
          <pc:docMk/>
          <pc:sldMk cId="2370155477" sldId="327"/>
        </pc:sldMkLst>
        <pc:spChg chg="del">
          <ac:chgData name="JU SOHYEON" userId="eb5945179e30cf2e" providerId="LiveId" clId="{844BE1BF-A9FE-41DC-B909-B6FEF1E70105}" dt="2022-12-21T08:39:09.362" v="53" actId="478"/>
          <ac:spMkLst>
            <pc:docMk/>
            <pc:sldMk cId="2370155477" sldId="327"/>
            <ac:spMk id="2" creationId="{06FFA23B-841C-C4D8-1F01-29219EAE3263}"/>
          </ac:spMkLst>
        </pc:spChg>
      </pc:sldChg>
      <pc:sldChg chg="delSp modSp mod">
        <pc:chgData name="JU SOHYEON" userId="eb5945179e30cf2e" providerId="LiveId" clId="{844BE1BF-A9FE-41DC-B909-B6FEF1E70105}" dt="2022-12-21T08:50:24.901" v="66" actId="478"/>
        <pc:sldMkLst>
          <pc:docMk/>
          <pc:sldMk cId="2910109925" sldId="328"/>
        </pc:sldMkLst>
        <pc:picChg chg="mod">
          <ac:chgData name="JU SOHYEON" userId="eb5945179e30cf2e" providerId="LiveId" clId="{844BE1BF-A9FE-41DC-B909-B6FEF1E70105}" dt="2022-12-21T08:49:26.615" v="65" actId="1076"/>
          <ac:picMkLst>
            <pc:docMk/>
            <pc:sldMk cId="2910109925" sldId="328"/>
            <ac:picMk id="5" creationId="{3D978B9F-36EA-8BF1-8F11-FB6365CAB4FA}"/>
          </ac:picMkLst>
        </pc:picChg>
        <pc:picChg chg="del">
          <ac:chgData name="JU SOHYEON" userId="eb5945179e30cf2e" providerId="LiveId" clId="{844BE1BF-A9FE-41DC-B909-B6FEF1E70105}" dt="2022-12-21T08:48:41.818" v="54" actId="478"/>
          <ac:picMkLst>
            <pc:docMk/>
            <pc:sldMk cId="2910109925" sldId="328"/>
            <ac:picMk id="7" creationId="{195940E1-9B72-9196-EDB1-F05DC23DEBB6}"/>
          </ac:picMkLst>
        </pc:picChg>
        <pc:picChg chg="del mod">
          <ac:chgData name="JU SOHYEON" userId="eb5945179e30cf2e" providerId="LiveId" clId="{844BE1BF-A9FE-41DC-B909-B6FEF1E70105}" dt="2022-12-21T08:50:24.901" v="66" actId="478"/>
          <ac:picMkLst>
            <pc:docMk/>
            <pc:sldMk cId="2910109925" sldId="328"/>
            <ac:picMk id="9" creationId="{4FEE6C42-EA59-E689-32CD-E44C185FAF2D}"/>
          </ac:picMkLst>
        </pc:picChg>
      </pc:sldChg>
      <pc:sldChg chg="modSp mod">
        <pc:chgData name="JU SOHYEON" userId="eb5945179e30cf2e" providerId="LiveId" clId="{844BE1BF-A9FE-41DC-B909-B6FEF1E70105}" dt="2022-12-21T19:57:57.347" v="308" actId="1076"/>
        <pc:sldMkLst>
          <pc:docMk/>
          <pc:sldMk cId="3380547992" sldId="330"/>
        </pc:sldMkLst>
        <pc:picChg chg="mod">
          <ac:chgData name="JU SOHYEON" userId="eb5945179e30cf2e" providerId="LiveId" clId="{844BE1BF-A9FE-41DC-B909-B6FEF1E70105}" dt="2022-12-21T19:57:52.455" v="307" actId="1076"/>
          <ac:picMkLst>
            <pc:docMk/>
            <pc:sldMk cId="3380547992" sldId="330"/>
            <ac:picMk id="5" creationId="{66D11253-D659-094E-67F6-EB9F79BC55CF}"/>
          </ac:picMkLst>
        </pc:picChg>
        <pc:picChg chg="mod">
          <ac:chgData name="JU SOHYEON" userId="eb5945179e30cf2e" providerId="LiveId" clId="{844BE1BF-A9FE-41DC-B909-B6FEF1E70105}" dt="2022-12-21T19:57:57.347" v="308" actId="1076"/>
          <ac:picMkLst>
            <pc:docMk/>
            <pc:sldMk cId="3380547992" sldId="330"/>
            <ac:picMk id="7" creationId="{9469935C-5ABD-A75A-82C5-C26A380CEAB9}"/>
          </ac:picMkLst>
        </pc:picChg>
      </pc:sldChg>
      <pc:sldChg chg="modSp mod">
        <pc:chgData name="JU SOHYEON" userId="eb5945179e30cf2e" providerId="LiveId" clId="{844BE1BF-A9FE-41DC-B909-B6FEF1E70105}" dt="2022-12-21T07:55:46.628" v="36" actId="403"/>
        <pc:sldMkLst>
          <pc:docMk/>
          <pc:sldMk cId="4057743236" sldId="331"/>
        </pc:sldMkLst>
        <pc:spChg chg="mod">
          <ac:chgData name="JU SOHYEON" userId="eb5945179e30cf2e" providerId="LiveId" clId="{844BE1BF-A9FE-41DC-B909-B6FEF1E70105}" dt="2022-12-21T07:55:46.628" v="36" actId="403"/>
          <ac:spMkLst>
            <pc:docMk/>
            <pc:sldMk cId="4057743236" sldId="331"/>
            <ac:spMk id="7" creationId="{0F685B67-7F3C-A0F4-2E82-756127AF36AC}"/>
          </ac:spMkLst>
        </pc:spChg>
      </pc:sldChg>
      <pc:sldChg chg="modSp mod">
        <pc:chgData name="JU SOHYEON" userId="eb5945179e30cf2e" providerId="LiveId" clId="{844BE1BF-A9FE-41DC-B909-B6FEF1E70105}" dt="2022-12-21T08:04:48.684" v="52" actId="20577"/>
        <pc:sldMkLst>
          <pc:docMk/>
          <pc:sldMk cId="65420152" sldId="332"/>
        </pc:sldMkLst>
        <pc:spChg chg="mod">
          <ac:chgData name="JU SOHYEON" userId="eb5945179e30cf2e" providerId="LiveId" clId="{844BE1BF-A9FE-41DC-B909-B6FEF1E70105}" dt="2022-12-21T08:04:48.684" v="52" actId="20577"/>
          <ac:spMkLst>
            <pc:docMk/>
            <pc:sldMk cId="65420152" sldId="332"/>
            <ac:spMk id="7" creationId="{24240D51-3FF2-5CF0-1676-AB3D90785571}"/>
          </ac:spMkLst>
        </pc:spChg>
      </pc:sldChg>
      <pc:sldChg chg="addSp delSp modSp new mod">
        <pc:chgData name="JU SOHYEON" userId="eb5945179e30cf2e" providerId="LiveId" clId="{844BE1BF-A9FE-41DC-B909-B6FEF1E70105}" dt="2022-12-21T08:57:24.108" v="73" actId="1076"/>
        <pc:sldMkLst>
          <pc:docMk/>
          <pc:sldMk cId="4232204390" sldId="333"/>
        </pc:sldMkLst>
        <pc:spChg chg="del">
          <ac:chgData name="JU SOHYEON" userId="eb5945179e30cf2e" providerId="LiveId" clId="{844BE1BF-A9FE-41DC-B909-B6FEF1E70105}" dt="2022-12-21T08:57:03.804" v="70" actId="22"/>
          <ac:spMkLst>
            <pc:docMk/>
            <pc:sldMk cId="4232204390" sldId="333"/>
            <ac:spMk id="3" creationId="{4FB56195-8E2F-AA94-EBA7-5C64D432DD0F}"/>
          </ac:spMkLst>
        </pc:spChg>
        <pc:picChg chg="add mod">
          <ac:chgData name="JU SOHYEON" userId="eb5945179e30cf2e" providerId="LiveId" clId="{844BE1BF-A9FE-41DC-B909-B6FEF1E70105}" dt="2022-12-21T08:57:20.301" v="72" actId="1076"/>
          <ac:picMkLst>
            <pc:docMk/>
            <pc:sldMk cId="4232204390" sldId="333"/>
            <ac:picMk id="5" creationId="{23CE6C0B-AF41-949A-38E2-ECE26FDB253C}"/>
          </ac:picMkLst>
        </pc:picChg>
        <pc:picChg chg="add mod ord">
          <ac:chgData name="JU SOHYEON" userId="eb5945179e30cf2e" providerId="LiveId" clId="{844BE1BF-A9FE-41DC-B909-B6FEF1E70105}" dt="2022-12-21T08:57:24.108" v="73" actId="1076"/>
          <ac:picMkLst>
            <pc:docMk/>
            <pc:sldMk cId="4232204390" sldId="333"/>
            <ac:picMk id="7" creationId="{F3CD7D80-795A-E5E3-8CB5-6C3F052E2428}"/>
          </ac:picMkLst>
        </pc:picChg>
      </pc:sldChg>
      <pc:sldChg chg="addSp delSp modSp new mod">
        <pc:chgData name="JU SOHYEON" userId="eb5945179e30cf2e" providerId="LiveId" clId="{844BE1BF-A9FE-41DC-B909-B6FEF1E70105}" dt="2022-12-21T10:05:18.196" v="283" actId="20577"/>
        <pc:sldMkLst>
          <pc:docMk/>
          <pc:sldMk cId="2732176703" sldId="334"/>
        </pc:sldMkLst>
        <pc:spChg chg="mod">
          <ac:chgData name="JU SOHYEON" userId="eb5945179e30cf2e" providerId="LiveId" clId="{844BE1BF-A9FE-41DC-B909-B6FEF1E70105}" dt="2022-12-21T09:03:14.476" v="147" actId="1076"/>
          <ac:spMkLst>
            <pc:docMk/>
            <pc:sldMk cId="2732176703" sldId="334"/>
            <ac:spMk id="2" creationId="{C77BA332-1424-D245-3305-7A49721EDEE3}"/>
          </ac:spMkLst>
        </pc:spChg>
        <pc:spChg chg="add del">
          <ac:chgData name="JU SOHYEON" userId="eb5945179e30cf2e" providerId="LiveId" clId="{844BE1BF-A9FE-41DC-B909-B6FEF1E70105}" dt="2022-12-21T08:59:09.201" v="83" actId="478"/>
          <ac:spMkLst>
            <pc:docMk/>
            <pc:sldMk cId="2732176703" sldId="334"/>
            <ac:spMk id="3" creationId="{019E8B3E-CC58-B30E-AC4C-59582D9CC40C}"/>
          </ac:spMkLst>
        </pc:spChg>
        <pc:spChg chg="add del">
          <ac:chgData name="JU SOHYEON" userId="eb5945179e30cf2e" providerId="LiveId" clId="{844BE1BF-A9FE-41DC-B909-B6FEF1E70105}" dt="2022-12-21T08:57:53.165" v="76" actId="22"/>
          <ac:spMkLst>
            <pc:docMk/>
            <pc:sldMk cId="2732176703" sldId="334"/>
            <ac:spMk id="5" creationId="{FF3CB3D3-6480-114A-8624-8EF3FD88CF04}"/>
          </ac:spMkLst>
        </pc:spChg>
        <pc:spChg chg="add del mod">
          <ac:chgData name="JU SOHYEON" userId="eb5945179e30cf2e" providerId="LiveId" clId="{844BE1BF-A9FE-41DC-B909-B6FEF1E70105}" dt="2022-12-21T08:59:06.279" v="82"/>
          <ac:spMkLst>
            <pc:docMk/>
            <pc:sldMk cId="2732176703" sldId="334"/>
            <ac:spMk id="6" creationId="{ED1B818A-F028-787F-821D-8050D4C2E5D4}"/>
          </ac:spMkLst>
        </pc:spChg>
        <pc:spChg chg="add mod">
          <ac:chgData name="JU SOHYEON" userId="eb5945179e30cf2e" providerId="LiveId" clId="{844BE1BF-A9FE-41DC-B909-B6FEF1E70105}" dt="2022-12-21T10:05:18.196" v="283" actId="20577"/>
          <ac:spMkLst>
            <pc:docMk/>
            <pc:sldMk cId="2732176703" sldId="334"/>
            <ac:spMk id="7" creationId="{FF2F5FF0-1DA0-C8B9-D282-86776C99EEC0}"/>
          </ac:spMkLst>
        </pc:spChg>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9T04:50:24.785"/>
    </inkml:context>
    <inkml:brush xml:id="br0">
      <inkml:brushProperty name="width" value="0.05" units="cm"/>
      <inkml:brushProperty name="height" value="0.05" units="cm"/>
      <inkml:brushProperty name="color" value="#FFFFFF"/>
    </inkml:brush>
  </inkml:definitions>
  <inkml:trace contextRef="#ctx0" brushRef="#br0">0 1 24575,'106'3'0,"0"4"0,131 28 0,457 84 0,175 6 0,-789-117 0,0-3 0,90-6 0,-51-1 0,748 2 0,-790-3-1365,-37-1-5461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9T04:50:40.794"/>
    </inkml:context>
    <inkml:brush xml:id="br0">
      <inkml:brushProperty name="width" value="0.35" units="cm"/>
      <inkml:brushProperty name="height" value="0.35" units="cm"/>
      <inkml:brushProperty name="color" value="#FFFFFF"/>
    </inkml:brush>
  </inkml:definitions>
  <inkml:trace contextRef="#ctx0" brushRef="#br0">56 319 24575,'465'30'0,"-433"-27"0,293 49 0,32 4 0,391-29 0,156-27 0,-595 18 0,-48 0 0,603-15 0,-452-5 0,-65 1 0,385 2 0,-507 9 0,77-1 0,548-9 0,-824-1 0,-1 0 0,1-2 0,-1-1 0,0-1 0,-1-1 0,1-2 0,39-16 0,-52 19 0,0 1 0,20-4 0,10-3 0,-37 9 0,-1 0 0,1 0 0,0-1 0,-1 1 0,0-1 0,1 0 0,-1-1 0,0 1 0,-1-1 0,1 1 0,-1-1 0,4-5 0,-6 8 0,0-1 0,0 1 0,0-1 0,0 0 0,-1 1 0,1-1 0,0 1 0,-1-1 0,0 0 0,1 1 0,-1-1 0,0 0 0,0 0 0,0 1 0,0-1 0,0 0 0,0 1 0,-1-1 0,1 0 0,0 0 0,-1 1 0,1-1 0,-1 1 0,0-1 0,0 0 0,1 1 0,-1-1 0,0 1 0,0 0 0,0-1 0,-1 1 0,1 0 0,0 0 0,0 0 0,-1-1 0,1 1 0,-1 1 0,-1-3 0,-7-2 0,1 0 0,-1 0 0,0 1 0,-1 0 0,1 0 0,-1 1 0,1 1 0,-13-2 0,-93-3 0,41 4 0,-457-59 0,3-23 0,338 53 0,-811-82 0,919 109 0,-274-10 0,-1260 17-2468,869-3 2084,380 24 2819,227-11-2018,-239 44-417,271-37 0,-53 17 0,12-1 0,105-30 0,0-1 0,-45-3 0,-34 2 0,-342 9 0,457-12 0,-1-1 0,0 2 0,0-1 0,0 1 0,1 1 0,-19 4 0,25-5 0,0 0 0,0 0 0,1 1 0,-1-1 0,0 1 0,1-1 0,-1 1 0,1 0 0,0 0 0,0 0 0,0 0 0,0 1 0,0-1 0,0 1 0,0-1 0,1 1 0,-1-1 0,1 1 0,0 0 0,0 0 0,0-1 0,0 1 0,-1 5 0,1-2 0,1 0 0,0 0 0,0 1 0,0-1 0,0 0 0,1 0 0,0 0 0,3 9 0,19 47 0,-4-15 0,-13-27 0,9 21 0,-14-39 0,0 1 0,1-1 0,-1 0 0,1 0 0,-1 0 0,1 0 0,0 0 0,0-1 0,0 1 0,0 0 0,0-1 0,0 1 0,1-1 0,3 2 0,21 5 0,0-1 0,0-2 0,1-1 0,34 2 0,-18-2 0,455 41 0,-337-33 0,475 18 0,595-33 0,-654 5 0,-554-2 0,-62 0 0,-505-15 0,-72-7-1074,2 20-615,508 3 1503,57 0-317,22 0-105,1-1 1,-1-1 0,-43-8-1,61 6 170,12-2 122,12-1 402,0 0 1,0 1-1,1 1 1,0 0-1,28-2 0,1-1 231,709-75 2830,19 67-493,-384 18-3398,267 7-1461,-250-3-1316,-148-6 4620,-108-1 2403,-599-22-1467,-6-26-2338,-210-49-431,10-50 779,575 123-45,76 23 0,0 0 0,1 0 0,-1 0 0,1 0 0,0 0 0,-1-1 0,1 1 0,-3-3 0,5 3 0,-1 1 0,1 0 0,0 0 0,0 0 0,0-1 0,0 1 0,0 0 0,0 0 0,0-1 0,0 1 0,0 0 0,0 0 0,0 0 0,0-1 0,0 1 0,0 0 0,0 0 0,0-1 0,0 1 0,0 0 0,1 0 0,-1 0 0,0-1 0,0 1 0,0 0 0,0 0 0,0 0 0,0 0 0,1-1 0,-1 1 0,0 0 0,0 0 0,0 0 0,1 0 0,-1 0 0,0-1 0,0 1 0,0 0 0,1 0 0,-1 0 0,0 0 0,0 0 0,0 0 0,1 0 0,-1 0 0,0 0 0,0 0 0,1 0 0,7-2 0,1 1 0,-1 0 0,13 0 0,378 5 542,-138 0-258,922 11-284,438-9 0,-943-8 0,-436 1 0,263 3 0,-499-2 0,13 0 0,-1 1 0,22 5 0,-35-5 0,0 0 0,-1 0 0,1 0 0,-1 1 0,1 0 0,-1 0 0,0 0 0,0 0 0,0 1 0,0 0 0,0 0 0,0 0 0,5 6 0,4 7 0,0 0 0,1-2 0,1 1 0,1-2 0,18 14 0,-29-25 0,-1 1 0,0 0 0,0 1 0,-1-1 0,1 1 0,0 0 0,-1 0 0,0 0 0,0 0 0,0 0 0,-1 1 0,0-1 0,3 7 0,-3-2 0,0 0 0,0-1 0,-1 1 0,0 0 0,0 0 0,-2 16 0,1-16 0,-1 1 0,0-1 0,0 0 0,-1 1 0,0-1 0,-4 10 0,4-15 0,0 0 0,0 0 0,-1-1 0,1 1 0,-1-1 0,0 1 0,0-1 0,0 0 0,0 0 0,-1 0 0,1 0 0,-1 0 0,1-1 0,-1 0 0,-6 3 0,-2 0 0,-1-1 0,0-1 0,0 1 0,0-2 0,0 0 0,-18 1 0,-33 4 0,15 0 0,0-2 0,0-3 0,-52-4 0,19 0 0,-81 3 0,-154-2 0,52-23 0,125 7 0,-1422-104 0,947 84 0,89 29 0,-65-6 0,-297-28 0,715 44 0,-479-3 0,479-9 42,112 6-1449</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9T04:53:28.483"/>
    </inkml:context>
    <inkml:brush xml:id="br0">
      <inkml:brushProperty name="width" value="0.35" units="cm"/>
      <inkml:brushProperty name="height" value="0.35" units="cm"/>
      <inkml:brushProperty name="color" value="#FFFFFF"/>
    </inkml:brush>
  </inkml:definitions>
  <inkml:trace contextRef="#ctx0" brushRef="#br0">1 22 24575,'71'0'0,"27"-1"0,184 16 0,-183-8 0,1-2 0,135-7 0,-71 0 0,9964 2 0,-10073-2 0,0-2 0,77-12 0,-77 8 0,0 2 0,81-2 0,476 10 0,-608-3 0,0 1 0,-1 0 0,1 0 0,0 1 0,0-1 0,0 1 0,-1-1 0,1 1 0,0 0 0,-1 0 0,1 0 0,-1 0 0,1 0 0,-1 0 0,0 1 0,5 2 0,-5-2 0,-1 1 0,1-1 0,-1 1 0,0 0 0,0-1 0,-1 1 0,1 0 0,-1 0 0,0 0 0,0 0 0,0 0 0,-1 0 0,1 0 0,-1 5 0,-4 101 0,4-107 0,-1-1 0,1 1 0,-1-1 0,0 0 0,1 1 0,-1-1 0,0 0 0,0 1 0,0-1 0,0 0 0,0 1 0,-1-1 0,1 0 0,0 0 0,-1 0 0,0 0 0,1 0 0,-1 0 0,0 0 0,1-1 0,-1 1 0,0 0 0,0-1 0,0 1 0,0-1 0,0 1 0,0-1 0,0 1 0,0-1 0,0 0 0,0 0 0,-3 0 0,-12 1 0,-1 0 0,1-1 0,-20-2 0,10 1 0,-1348-5 0,1278 6 0,52 2 0,-61 7 0,-37 1 0,-907-8 0,506-4 0,312 12 0,54 0 0,-855-6 0,562-6 0,-6391 2-1365</inkml:trace>
</inkml:ink>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1751012" y="1300785"/>
            <a:ext cx="8689976" cy="2509213"/>
          </a:xfrm>
        </p:spPr>
        <p:txBody>
          <a:bodyPr anchor="b">
            <a:normAutofit/>
          </a:bodyPr>
          <a:lstStyle>
            <a:lvl1pPr algn="ctr">
              <a:defRPr sz="4800"/>
            </a:lvl1pPr>
          </a:lstStyle>
          <a:p>
            <a:r>
              <a:rPr lang="ko-KR" altLang="en-US"/>
              <a:t>마스터 제목 스타일 편집</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클릭하여 마스터 부제목 스타일 편집</a:t>
            </a:r>
            <a:endParaRPr lang="en-US" dirty="0"/>
          </a:p>
        </p:txBody>
      </p:sp>
      <p:sp>
        <p:nvSpPr>
          <p:cNvPr id="4" name="Date Placeholder 3"/>
          <p:cNvSpPr>
            <a:spLocks noGrp="1"/>
          </p:cNvSpPr>
          <p:nvPr>
            <p:ph type="dt" sz="half" idx="10"/>
          </p:nvPr>
        </p:nvSpPr>
        <p:spPr/>
        <p:txBody>
          <a:bodyPr/>
          <a:lstStyle/>
          <a:p>
            <a:fld id="{7DD4309D-F136-47BA-849E-96FA0F0E445D}" type="datetimeFigureOut">
              <a:rPr lang="ko-KR" altLang="en-US" smtClean="0"/>
              <a:t>2022-12-20</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960C1151-98C3-4ADC-A2C6-941CC43BC6A9}" type="slidenum">
              <a:rPr lang="ko-KR" altLang="en-US" smtClean="0"/>
              <a:t>‹#›</a:t>
            </a:fld>
            <a:endParaRPr lang="ko-KR" altLang="en-US"/>
          </a:p>
        </p:txBody>
      </p:sp>
    </p:spTree>
    <p:extLst>
      <p:ext uri="{BB962C8B-B14F-4D97-AF65-F5344CB8AC3E}">
        <p14:creationId xmlns:p14="http://schemas.microsoft.com/office/powerpoint/2010/main" val="20781770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캡션 있는 파노라마 그림">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ko-KR" altLang="en-US"/>
              <a:t>마스터 제목 스타일 편집</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ko-KR" altLang="en-US"/>
              <a:t>그림을 추가하려면 아이콘을 클릭하십시오</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Date Placeholder 4"/>
          <p:cNvSpPr>
            <a:spLocks noGrp="1"/>
          </p:cNvSpPr>
          <p:nvPr>
            <p:ph type="dt" sz="half" idx="10"/>
          </p:nvPr>
        </p:nvSpPr>
        <p:spPr/>
        <p:txBody>
          <a:bodyPr/>
          <a:lstStyle/>
          <a:p>
            <a:fld id="{7DD4309D-F136-47BA-849E-96FA0F0E445D}" type="datetimeFigureOut">
              <a:rPr lang="ko-KR" altLang="en-US" smtClean="0"/>
              <a:t>2022-12-20</a:t>
            </a:fld>
            <a:endParaRPr lang="ko-KR" altLang="en-US"/>
          </a:p>
        </p:txBody>
      </p:sp>
      <p:sp>
        <p:nvSpPr>
          <p:cNvPr id="6" name="Footer Placeholder 5"/>
          <p:cNvSpPr>
            <a:spLocks noGrp="1"/>
          </p:cNvSpPr>
          <p:nvPr>
            <p:ph type="ftr" sz="quarter" idx="11"/>
          </p:nvPr>
        </p:nvSpPr>
        <p:spPr/>
        <p:txBody>
          <a:bodyPr/>
          <a:lstStyle/>
          <a:p>
            <a:endParaRPr lang="ko-KR" altLang="en-US"/>
          </a:p>
        </p:txBody>
      </p:sp>
      <p:sp>
        <p:nvSpPr>
          <p:cNvPr id="7" name="Slide Number Placeholder 6"/>
          <p:cNvSpPr>
            <a:spLocks noGrp="1"/>
          </p:cNvSpPr>
          <p:nvPr>
            <p:ph type="sldNum" sz="quarter" idx="12"/>
          </p:nvPr>
        </p:nvSpPr>
        <p:spPr/>
        <p:txBody>
          <a:bodyPr/>
          <a:lstStyle/>
          <a:p>
            <a:fld id="{960C1151-98C3-4ADC-A2C6-941CC43BC6A9}" type="slidenum">
              <a:rPr lang="ko-KR" altLang="en-US" smtClean="0"/>
              <a:t>‹#›</a:t>
            </a:fld>
            <a:endParaRPr lang="ko-KR" altLang="en-US"/>
          </a:p>
        </p:txBody>
      </p:sp>
    </p:spTree>
    <p:extLst>
      <p:ext uri="{BB962C8B-B14F-4D97-AF65-F5344CB8AC3E}">
        <p14:creationId xmlns:p14="http://schemas.microsoft.com/office/powerpoint/2010/main" val="31613075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제목 및 캡션">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ko-KR" altLang="en-US"/>
              <a:t>마스터 제목 스타일 편집</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Date Placeholder 4"/>
          <p:cNvSpPr>
            <a:spLocks noGrp="1"/>
          </p:cNvSpPr>
          <p:nvPr>
            <p:ph type="dt" sz="half" idx="10"/>
          </p:nvPr>
        </p:nvSpPr>
        <p:spPr/>
        <p:txBody>
          <a:bodyPr/>
          <a:lstStyle/>
          <a:p>
            <a:fld id="{7DD4309D-F136-47BA-849E-96FA0F0E445D}" type="datetimeFigureOut">
              <a:rPr lang="ko-KR" altLang="en-US" smtClean="0"/>
              <a:t>2022-12-20</a:t>
            </a:fld>
            <a:endParaRPr lang="ko-KR" altLang="en-US"/>
          </a:p>
        </p:txBody>
      </p:sp>
      <p:sp>
        <p:nvSpPr>
          <p:cNvPr id="6" name="Footer Placeholder 5"/>
          <p:cNvSpPr>
            <a:spLocks noGrp="1"/>
          </p:cNvSpPr>
          <p:nvPr>
            <p:ph type="ftr" sz="quarter" idx="11"/>
          </p:nvPr>
        </p:nvSpPr>
        <p:spPr/>
        <p:txBody>
          <a:bodyPr/>
          <a:lstStyle/>
          <a:p>
            <a:endParaRPr lang="ko-KR" altLang="en-US"/>
          </a:p>
        </p:txBody>
      </p:sp>
      <p:sp>
        <p:nvSpPr>
          <p:cNvPr id="7" name="Slide Number Placeholder 6"/>
          <p:cNvSpPr>
            <a:spLocks noGrp="1"/>
          </p:cNvSpPr>
          <p:nvPr>
            <p:ph type="sldNum" sz="quarter" idx="12"/>
          </p:nvPr>
        </p:nvSpPr>
        <p:spPr/>
        <p:txBody>
          <a:bodyPr/>
          <a:lstStyle/>
          <a:p>
            <a:fld id="{960C1151-98C3-4ADC-A2C6-941CC43BC6A9}" type="slidenum">
              <a:rPr lang="ko-KR" altLang="en-US" smtClean="0"/>
              <a:t>‹#›</a:t>
            </a:fld>
            <a:endParaRPr lang="ko-KR" altLang="en-US"/>
          </a:p>
        </p:txBody>
      </p:sp>
    </p:spTree>
    <p:extLst>
      <p:ext uri="{BB962C8B-B14F-4D97-AF65-F5344CB8AC3E}">
        <p14:creationId xmlns:p14="http://schemas.microsoft.com/office/powerpoint/2010/main" val="356650274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캡션 있는 인용문">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ko-KR" altLang="en-US"/>
              <a:t>마스터 제목 스타일 편집</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Date Placeholder 4"/>
          <p:cNvSpPr>
            <a:spLocks noGrp="1"/>
          </p:cNvSpPr>
          <p:nvPr>
            <p:ph type="dt" sz="half" idx="10"/>
          </p:nvPr>
        </p:nvSpPr>
        <p:spPr/>
        <p:txBody>
          <a:bodyPr/>
          <a:lstStyle/>
          <a:p>
            <a:fld id="{7DD4309D-F136-47BA-849E-96FA0F0E445D}" type="datetimeFigureOut">
              <a:rPr lang="ko-KR" altLang="en-US" smtClean="0"/>
              <a:t>2022-12-20</a:t>
            </a:fld>
            <a:endParaRPr lang="ko-KR" altLang="en-US"/>
          </a:p>
        </p:txBody>
      </p:sp>
      <p:sp>
        <p:nvSpPr>
          <p:cNvPr id="6" name="Footer Placeholder 5"/>
          <p:cNvSpPr>
            <a:spLocks noGrp="1"/>
          </p:cNvSpPr>
          <p:nvPr>
            <p:ph type="ftr" sz="quarter" idx="11"/>
          </p:nvPr>
        </p:nvSpPr>
        <p:spPr/>
        <p:txBody>
          <a:bodyPr/>
          <a:lstStyle/>
          <a:p>
            <a:endParaRPr lang="ko-KR" altLang="en-US"/>
          </a:p>
        </p:txBody>
      </p:sp>
      <p:sp>
        <p:nvSpPr>
          <p:cNvPr id="7" name="Slide Number Placeholder 6"/>
          <p:cNvSpPr>
            <a:spLocks noGrp="1"/>
          </p:cNvSpPr>
          <p:nvPr>
            <p:ph type="sldNum" sz="quarter" idx="12"/>
          </p:nvPr>
        </p:nvSpPr>
        <p:spPr/>
        <p:txBody>
          <a:bodyPr/>
          <a:lstStyle/>
          <a:p>
            <a:fld id="{960C1151-98C3-4ADC-A2C6-941CC43BC6A9}" type="slidenum">
              <a:rPr lang="ko-KR" altLang="en-US" smtClean="0"/>
              <a:t>‹#›</a:t>
            </a:fld>
            <a:endParaRPr lang="ko-KR" altLang="en-US"/>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70286867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명함">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ko-KR" altLang="en-US"/>
              <a:t>마스터 제목 스타일 편집</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Date Placeholder 4"/>
          <p:cNvSpPr>
            <a:spLocks noGrp="1"/>
          </p:cNvSpPr>
          <p:nvPr>
            <p:ph type="dt" sz="half" idx="10"/>
          </p:nvPr>
        </p:nvSpPr>
        <p:spPr/>
        <p:txBody>
          <a:bodyPr/>
          <a:lstStyle/>
          <a:p>
            <a:fld id="{7DD4309D-F136-47BA-849E-96FA0F0E445D}" type="datetimeFigureOut">
              <a:rPr lang="ko-KR" altLang="en-US" smtClean="0"/>
              <a:t>2022-12-20</a:t>
            </a:fld>
            <a:endParaRPr lang="ko-KR" altLang="en-US"/>
          </a:p>
        </p:txBody>
      </p:sp>
      <p:sp>
        <p:nvSpPr>
          <p:cNvPr id="6" name="Footer Placeholder 5"/>
          <p:cNvSpPr>
            <a:spLocks noGrp="1"/>
          </p:cNvSpPr>
          <p:nvPr>
            <p:ph type="ftr" sz="quarter" idx="11"/>
          </p:nvPr>
        </p:nvSpPr>
        <p:spPr/>
        <p:txBody>
          <a:bodyPr/>
          <a:lstStyle/>
          <a:p>
            <a:endParaRPr lang="ko-KR" altLang="en-US"/>
          </a:p>
        </p:txBody>
      </p:sp>
      <p:sp>
        <p:nvSpPr>
          <p:cNvPr id="7" name="Slide Number Placeholder 6"/>
          <p:cNvSpPr>
            <a:spLocks noGrp="1"/>
          </p:cNvSpPr>
          <p:nvPr>
            <p:ph type="sldNum" sz="quarter" idx="12"/>
          </p:nvPr>
        </p:nvSpPr>
        <p:spPr/>
        <p:txBody>
          <a:bodyPr/>
          <a:lstStyle/>
          <a:p>
            <a:fld id="{960C1151-98C3-4ADC-A2C6-941CC43BC6A9}" type="slidenum">
              <a:rPr lang="ko-KR" altLang="en-US" smtClean="0"/>
              <a:t>‹#›</a:t>
            </a:fld>
            <a:endParaRPr lang="ko-KR" altLang="en-US"/>
          </a:p>
        </p:txBody>
      </p:sp>
    </p:spTree>
    <p:extLst>
      <p:ext uri="{BB962C8B-B14F-4D97-AF65-F5344CB8AC3E}">
        <p14:creationId xmlns:p14="http://schemas.microsoft.com/office/powerpoint/2010/main" val="75256339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열">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ko-KR" altLang="en-US"/>
              <a:t>마스터 제목 스타일 편집</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편집하려면 클릭</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편집하려면 클릭</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편집하려면 클릭</a:t>
            </a:r>
          </a:p>
        </p:txBody>
      </p:sp>
      <p:sp>
        <p:nvSpPr>
          <p:cNvPr id="3" name="Date Placeholder 2"/>
          <p:cNvSpPr>
            <a:spLocks noGrp="1"/>
          </p:cNvSpPr>
          <p:nvPr>
            <p:ph type="dt" sz="half" idx="10"/>
          </p:nvPr>
        </p:nvSpPr>
        <p:spPr/>
        <p:txBody>
          <a:bodyPr/>
          <a:lstStyle/>
          <a:p>
            <a:fld id="{7DD4309D-F136-47BA-849E-96FA0F0E445D}" type="datetimeFigureOut">
              <a:rPr lang="ko-KR" altLang="en-US" smtClean="0"/>
              <a:t>2022-12-20</a:t>
            </a:fld>
            <a:endParaRPr lang="ko-KR" altLang="en-US"/>
          </a:p>
        </p:txBody>
      </p:sp>
      <p:sp>
        <p:nvSpPr>
          <p:cNvPr id="4" name="Footer Placeholder 3"/>
          <p:cNvSpPr>
            <a:spLocks noGrp="1"/>
          </p:cNvSpPr>
          <p:nvPr>
            <p:ph type="ftr" sz="quarter" idx="11"/>
          </p:nvPr>
        </p:nvSpPr>
        <p:spPr/>
        <p:txBody>
          <a:bodyPr/>
          <a:lstStyle/>
          <a:p>
            <a:endParaRPr lang="ko-KR" altLang="en-US"/>
          </a:p>
        </p:txBody>
      </p:sp>
      <p:sp>
        <p:nvSpPr>
          <p:cNvPr id="5" name="Slide Number Placeholder 4"/>
          <p:cNvSpPr>
            <a:spLocks noGrp="1"/>
          </p:cNvSpPr>
          <p:nvPr>
            <p:ph type="sldNum" sz="quarter" idx="12"/>
          </p:nvPr>
        </p:nvSpPr>
        <p:spPr/>
        <p:txBody>
          <a:bodyPr/>
          <a:lstStyle/>
          <a:p>
            <a:fld id="{960C1151-98C3-4ADC-A2C6-941CC43BC6A9}" type="slidenum">
              <a:rPr lang="ko-KR" altLang="en-US" smtClean="0"/>
              <a:t>‹#›</a:t>
            </a:fld>
            <a:endParaRPr lang="ko-KR" altLang="en-US"/>
          </a:p>
        </p:txBody>
      </p:sp>
    </p:spTree>
    <p:extLst>
      <p:ext uri="{BB962C8B-B14F-4D97-AF65-F5344CB8AC3E}">
        <p14:creationId xmlns:p14="http://schemas.microsoft.com/office/powerpoint/2010/main" val="324179810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그림 열 3개">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ko-KR" altLang="en-US"/>
              <a:t>마스터 제목 스타일 편집</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ko-KR" altLang="en-US"/>
              <a:t>그림을 추가하려면 아이콘을 클릭하십시오</a:t>
            </a:r>
            <a:endParaRPr lang="en-US" dirty="0"/>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편집하려면 클릭</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ko-KR" altLang="en-US"/>
              <a:t>그림을 추가하려면 아이콘을 클릭하십시오</a:t>
            </a:r>
            <a:endParaRPr lang="en-US" dirty="0"/>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편집하려면 클릭</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ko-KR" altLang="en-US"/>
              <a:t>그림을 추가하려면 아이콘을 클릭하십시오</a:t>
            </a:r>
            <a:endParaRPr lang="en-US" dirty="0"/>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편집하려면 클릭</a:t>
            </a:r>
          </a:p>
        </p:txBody>
      </p:sp>
      <p:sp>
        <p:nvSpPr>
          <p:cNvPr id="3" name="Date Placeholder 2"/>
          <p:cNvSpPr>
            <a:spLocks noGrp="1"/>
          </p:cNvSpPr>
          <p:nvPr>
            <p:ph type="dt" sz="half" idx="10"/>
          </p:nvPr>
        </p:nvSpPr>
        <p:spPr/>
        <p:txBody>
          <a:bodyPr/>
          <a:lstStyle/>
          <a:p>
            <a:fld id="{7DD4309D-F136-47BA-849E-96FA0F0E445D}" type="datetimeFigureOut">
              <a:rPr lang="ko-KR" altLang="en-US" smtClean="0"/>
              <a:t>2022-12-20</a:t>
            </a:fld>
            <a:endParaRPr lang="ko-KR" altLang="en-US"/>
          </a:p>
        </p:txBody>
      </p:sp>
      <p:sp>
        <p:nvSpPr>
          <p:cNvPr id="4" name="Footer Placeholder 3"/>
          <p:cNvSpPr>
            <a:spLocks noGrp="1"/>
          </p:cNvSpPr>
          <p:nvPr>
            <p:ph type="ftr" sz="quarter" idx="11"/>
          </p:nvPr>
        </p:nvSpPr>
        <p:spPr/>
        <p:txBody>
          <a:bodyPr/>
          <a:lstStyle/>
          <a:p>
            <a:endParaRPr lang="ko-KR" altLang="en-US"/>
          </a:p>
        </p:txBody>
      </p:sp>
      <p:sp>
        <p:nvSpPr>
          <p:cNvPr id="5" name="Slide Number Placeholder 4"/>
          <p:cNvSpPr>
            <a:spLocks noGrp="1"/>
          </p:cNvSpPr>
          <p:nvPr>
            <p:ph type="sldNum" sz="quarter" idx="12"/>
          </p:nvPr>
        </p:nvSpPr>
        <p:spPr/>
        <p:txBody>
          <a:bodyPr/>
          <a:lstStyle/>
          <a:p>
            <a:fld id="{960C1151-98C3-4ADC-A2C6-941CC43BC6A9}" type="slidenum">
              <a:rPr lang="ko-KR" altLang="en-US" smtClean="0"/>
              <a:t>‹#›</a:t>
            </a:fld>
            <a:endParaRPr lang="ko-KR" altLang="en-US"/>
          </a:p>
        </p:txBody>
      </p:sp>
    </p:spTree>
    <p:extLst>
      <p:ext uri="{BB962C8B-B14F-4D97-AF65-F5344CB8AC3E}">
        <p14:creationId xmlns:p14="http://schemas.microsoft.com/office/powerpoint/2010/main" val="125410653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ko-KR" altLang="en-US"/>
              <a:t>마스터 제목 스타일 편집</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4" name="Date Placeholder 3"/>
          <p:cNvSpPr>
            <a:spLocks noGrp="1"/>
          </p:cNvSpPr>
          <p:nvPr>
            <p:ph type="dt" sz="half" idx="10"/>
          </p:nvPr>
        </p:nvSpPr>
        <p:spPr/>
        <p:txBody>
          <a:bodyPr/>
          <a:lstStyle/>
          <a:p>
            <a:fld id="{7DD4309D-F136-47BA-849E-96FA0F0E445D}" type="datetimeFigureOut">
              <a:rPr lang="ko-KR" altLang="en-US" smtClean="0"/>
              <a:t>2022-12-20</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960C1151-98C3-4ADC-A2C6-941CC43BC6A9}" type="slidenum">
              <a:rPr lang="ko-KR" altLang="en-US" smtClean="0"/>
              <a:t>‹#›</a:t>
            </a:fld>
            <a:endParaRPr lang="ko-KR" altLang="en-US"/>
          </a:p>
        </p:txBody>
      </p:sp>
    </p:spTree>
    <p:extLst>
      <p:ext uri="{BB962C8B-B14F-4D97-AF65-F5344CB8AC3E}">
        <p14:creationId xmlns:p14="http://schemas.microsoft.com/office/powerpoint/2010/main" val="61896268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ko-KR" altLang="en-US"/>
              <a:t>마스터 제목 스타일 편집</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4" name="Date Placeholder 3"/>
          <p:cNvSpPr>
            <a:spLocks noGrp="1"/>
          </p:cNvSpPr>
          <p:nvPr>
            <p:ph type="dt" sz="half" idx="10"/>
          </p:nvPr>
        </p:nvSpPr>
        <p:spPr/>
        <p:txBody>
          <a:bodyPr/>
          <a:lstStyle/>
          <a:p>
            <a:fld id="{7DD4309D-F136-47BA-849E-96FA0F0E445D}" type="datetimeFigureOut">
              <a:rPr lang="ko-KR" altLang="en-US" smtClean="0"/>
              <a:t>2022-12-20</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960C1151-98C3-4ADC-A2C6-941CC43BC6A9}" type="slidenum">
              <a:rPr lang="ko-KR" altLang="en-US" smtClean="0"/>
              <a:t>‹#›</a:t>
            </a:fld>
            <a:endParaRPr lang="ko-KR" altLang="en-US"/>
          </a:p>
        </p:txBody>
      </p:sp>
    </p:spTree>
    <p:extLst>
      <p:ext uri="{BB962C8B-B14F-4D97-AF65-F5344CB8AC3E}">
        <p14:creationId xmlns:p14="http://schemas.microsoft.com/office/powerpoint/2010/main" val="226006205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cSld name="1_제목 및 내용">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a:t>마스터 제목 스타일 편집</a:t>
            </a:r>
            <a:endParaRPr lang="en-US" dirty="0"/>
          </a:p>
        </p:txBody>
      </p:sp>
      <p:sp>
        <p:nvSpPr>
          <p:cNvPr id="3" name="Content Placeholder 2"/>
          <p:cNvSpPr>
            <a:spLocks noGrp="1"/>
          </p:cNvSpPr>
          <p:nvPr>
            <p:ph idx="1"/>
          </p:nvPr>
        </p:nvSpPr>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4" name="Date Placeholder 3"/>
          <p:cNvSpPr>
            <a:spLocks noGrp="1"/>
          </p:cNvSpPr>
          <p:nvPr>
            <p:ph type="dt" sz="half" idx="10"/>
          </p:nvPr>
        </p:nvSpPr>
        <p:spPr/>
        <p:txBody>
          <a:bodyPr/>
          <a:lstStyle/>
          <a:p>
            <a:fld id="{7DD4309D-F136-47BA-849E-96FA0F0E445D}" type="datetimeFigureOut">
              <a:rPr lang="ko-KR" altLang="en-US" smtClean="0"/>
              <a:t>2022-12-20</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960C1151-98C3-4ADC-A2C6-941CC43BC6A9}" type="slidenum">
              <a:rPr lang="ko-KR" altLang="en-US" smtClean="0"/>
              <a:t>‹#›</a:t>
            </a:fld>
            <a:endParaRPr lang="ko-KR" altLang="en-US"/>
          </a:p>
        </p:txBody>
      </p:sp>
    </p:spTree>
    <p:extLst>
      <p:ext uri="{BB962C8B-B14F-4D97-AF65-F5344CB8AC3E}">
        <p14:creationId xmlns:p14="http://schemas.microsoft.com/office/powerpoint/2010/main" val="10282127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ko-KR" altLang="en-US"/>
              <a:t>마스터 제목 스타일 편집</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4" name="Date Placeholder 3"/>
          <p:cNvSpPr>
            <a:spLocks noGrp="1"/>
          </p:cNvSpPr>
          <p:nvPr>
            <p:ph type="dt" sz="half" idx="10"/>
          </p:nvPr>
        </p:nvSpPr>
        <p:spPr/>
        <p:txBody>
          <a:bodyPr/>
          <a:lstStyle/>
          <a:p>
            <a:fld id="{7DD4309D-F136-47BA-849E-96FA0F0E445D}" type="datetimeFigureOut">
              <a:rPr lang="ko-KR" altLang="en-US" smtClean="0"/>
              <a:t>2022-12-20</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960C1151-98C3-4ADC-A2C6-941CC43BC6A9}" type="slidenum">
              <a:rPr lang="ko-KR" altLang="en-US" smtClean="0"/>
              <a:t>‹#›</a:t>
            </a:fld>
            <a:endParaRPr lang="ko-KR" altLang="en-US"/>
          </a:p>
        </p:txBody>
      </p:sp>
    </p:spTree>
    <p:extLst>
      <p:ext uri="{BB962C8B-B14F-4D97-AF65-F5344CB8AC3E}">
        <p14:creationId xmlns:p14="http://schemas.microsoft.com/office/powerpoint/2010/main" val="37048183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ko-KR" altLang="en-US"/>
              <a:t>마스터 제목 스타일 편집</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a:t>마스터 텍스트 스타일을 편집하려면 클릭</a:t>
            </a:r>
          </a:p>
        </p:txBody>
      </p:sp>
      <p:sp>
        <p:nvSpPr>
          <p:cNvPr id="4" name="Date Placeholder 3"/>
          <p:cNvSpPr>
            <a:spLocks noGrp="1"/>
          </p:cNvSpPr>
          <p:nvPr>
            <p:ph type="dt" sz="half" idx="10"/>
          </p:nvPr>
        </p:nvSpPr>
        <p:spPr/>
        <p:txBody>
          <a:bodyPr/>
          <a:lstStyle/>
          <a:p>
            <a:fld id="{7DD4309D-F136-47BA-849E-96FA0F0E445D}" type="datetimeFigureOut">
              <a:rPr lang="ko-KR" altLang="en-US" smtClean="0"/>
              <a:t>2022-12-20</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960C1151-98C3-4ADC-A2C6-941CC43BC6A9}" type="slidenum">
              <a:rPr lang="ko-KR" altLang="en-US" smtClean="0"/>
              <a:t>‹#›</a:t>
            </a:fld>
            <a:endParaRPr lang="ko-KR" altLang="en-US"/>
          </a:p>
        </p:txBody>
      </p:sp>
    </p:spTree>
    <p:extLst>
      <p:ext uri="{BB962C8B-B14F-4D97-AF65-F5344CB8AC3E}">
        <p14:creationId xmlns:p14="http://schemas.microsoft.com/office/powerpoint/2010/main" val="35815891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ko-KR" altLang="en-US"/>
              <a:t>마스터 제목 스타일 편집</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5" name="Date Placeholder 4"/>
          <p:cNvSpPr>
            <a:spLocks noGrp="1"/>
          </p:cNvSpPr>
          <p:nvPr>
            <p:ph type="dt" sz="half" idx="10"/>
          </p:nvPr>
        </p:nvSpPr>
        <p:spPr/>
        <p:txBody>
          <a:bodyPr/>
          <a:lstStyle/>
          <a:p>
            <a:fld id="{7DD4309D-F136-47BA-849E-96FA0F0E445D}" type="datetimeFigureOut">
              <a:rPr lang="ko-KR" altLang="en-US" smtClean="0"/>
              <a:t>2022-12-20</a:t>
            </a:fld>
            <a:endParaRPr lang="ko-KR" altLang="en-US"/>
          </a:p>
        </p:txBody>
      </p:sp>
      <p:sp>
        <p:nvSpPr>
          <p:cNvPr id="6" name="Footer Placeholder 5"/>
          <p:cNvSpPr>
            <a:spLocks noGrp="1"/>
          </p:cNvSpPr>
          <p:nvPr>
            <p:ph type="ftr" sz="quarter" idx="11"/>
          </p:nvPr>
        </p:nvSpPr>
        <p:spPr/>
        <p:txBody>
          <a:bodyPr/>
          <a:lstStyle/>
          <a:p>
            <a:endParaRPr lang="ko-KR" altLang="en-US"/>
          </a:p>
        </p:txBody>
      </p:sp>
      <p:sp>
        <p:nvSpPr>
          <p:cNvPr id="7" name="Slide Number Placeholder 6"/>
          <p:cNvSpPr>
            <a:spLocks noGrp="1"/>
          </p:cNvSpPr>
          <p:nvPr>
            <p:ph type="sldNum" sz="quarter" idx="12"/>
          </p:nvPr>
        </p:nvSpPr>
        <p:spPr/>
        <p:txBody>
          <a:bodyPr/>
          <a:lstStyle/>
          <a:p>
            <a:fld id="{960C1151-98C3-4ADC-A2C6-941CC43BC6A9}" type="slidenum">
              <a:rPr lang="ko-KR" altLang="en-US" smtClean="0"/>
              <a:t>‹#›</a:t>
            </a:fld>
            <a:endParaRPr lang="ko-KR" altLang="en-US"/>
          </a:p>
        </p:txBody>
      </p:sp>
    </p:spTree>
    <p:extLst>
      <p:ext uri="{BB962C8B-B14F-4D97-AF65-F5344CB8AC3E}">
        <p14:creationId xmlns:p14="http://schemas.microsoft.com/office/powerpoint/2010/main" val="17144937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ko-KR" altLang="en-US"/>
              <a:t>마스터 제목 스타일 편집</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12" name="Content Placeholder 3"/>
          <p:cNvSpPr>
            <a:spLocks noGrp="1"/>
          </p:cNvSpPr>
          <p:nvPr>
            <p:ph sz="quarter" idx="13"/>
          </p:nvPr>
        </p:nvSpPr>
        <p:spPr>
          <a:xfrm>
            <a:off x="913774" y="3051012"/>
            <a:ext cx="5106027" cy="2740187"/>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13" name="Content Placeholder 5"/>
          <p:cNvSpPr>
            <a:spLocks noGrp="1"/>
          </p:cNvSpPr>
          <p:nvPr>
            <p:ph sz="quarter" idx="14"/>
          </p:nvPr>
        </p:nvSpPr>
        <p:spPr>
          <a:xfrm>
            <a:off x="6172200" y="3051012"/>
            <a:ext cx="5105401" cy="2740187"/>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7" name="Date Placeholder 6"/>
          <p:cNvSpPr>
            <a:spLocks noGrp="1"/>
          </p:cNvSpPr>
          <p:nvPr>
            <p:ph type="dt" sz="half" idx="10"/>
          </p:nvPr>
        </p:nvSpPr>
        <p:spPr/>
        <p:txBody>
          <a:bodyPr/>
          <a:lstStyle/>
          <a:p>
            <a:fld id="{7DD4309D-F136-47BA-849E-96FA0F0E445D}" type="datetimeFigureOut">
              <a:rPr lang="ko-KR" altLang="en-US" smtClean="0"/>
              <a:t>2022-12-20</a:t>
            </a:fld>
            <a:endParaRPr lang="ko-KR" altLang="en-US"/>
          </a:p>
        </p:txBody>
      </p:sp>
      <p:sp>
        <p:nvSpPr>
          <p:cNvPr id="8" name="Footer Placeholder 7"/>
          <p:cNvSpPr>
            <a:spLocks noGrp="1"/>
          </p:cNvSpPr>
          <p:nvPr>
            <p:ph type="ftr" sz="quarter" idx="11"/>
          </p:nvPr>
        </p:nvSpPr>
        <p:spPr/>
        <p:txBody>
          <a:bodyPr/>
          <a:lstStyle/>
          <a:p>
            <a:endParaRPr lang="ko-KR" altLang="en-US"/>
          </a:p>
        </p:txBody>
      </p:sp>
      <p:sp>
        <p:nvSpPr>
          <p:cNvPr id="9" name="Slide Number Placeholder 8"/>
          <p:cNvSpPr>
            <a:spLocks noGrp="1"/>
          </p:cNvSpPr>
          <p:nvPr>
            <p:ph type="sldNum" sz="quarter" idx="12"/>
          </p:nvPr>
        </p:nvSpPr>
        <p:spPr/>
        <p:txBody>
          <a:bodyPr/>
          <a:lstStyle/>
          <a:p>
            <a:fld id="{960C1151-98C3-4ADC-A2C6-941CC43BC6A9}" type="slidenum">
              <a:rPr lang="ko-KR" altLang="en-US" smtClean="0"/>
              <a:t>‹#›</a:t>
            </a:fld>
            <a:endParaRPr lang="ko-KR" altLang="en-US"/>
          </a:p>
        </p:txBody>
      </p:sp>
    </p:spTree>
    <p:extLst>
      <p:ext uri="{BB962C8B-B14F-4D97-AF65-F5344CB8AC3E}">
        <p14:creationId xmlns:p14="http://schemas.microsoft.com/office/powerpoint/2010/main" val="8734397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ko-KR" altLang="en-US"/>
              <a:t>마스터 제목 스타일 편집</a:t>
            </a:r>
            <a:endParaRPr lang="en-US" dirty="0"/>
          </a:p>
        </p:txBody>
      </p:sp>
      <p:sp>
        <p:nvSpPr>
          <p:cNvPr id="3" name="Date Placeholder 2"/>
          <p:cNvSpPr>
            <a:spLocks noGrp="1"/>
          </p:cNvSpPr>
          <p:nvPr>
            <p:ph type="dt" sz="half" idx="10"/>
          </p:nvPr>
        </p:nvSpPr>
        <p:spPr/>
        <p:txBody>
          <a:bodyPr/>
          <a:lstStyle/>
          <a:p>
            <a:fld id="{7DD4309D-F136-47BA-849E-96FA0F0E445D}" type="datetimeFigureOut">
              <a:rPr lang="ko-KR" altLang="en-US" smtClean="0"/>
              <a:t>2022-12-20</a:t>
            </a:fld>
            <a:endParaRPr lang="ko-KR" altLang="en-US"/>
          </a:p>
        </p:txBody>
      </p:sp>
      <p:sp>
        <p:nvSpPr>
          <p:cNvPr id="4" name="Footer Placeholder 3"/>
          <p:cNvSpPr>
            <a:spLocks noGrp="1"/>
          </p:cNvSpPr>
          <p:nvPr>
            <p:ph type="ftr" sz="quarter" idx="11"/>
          </p:nvPr>
        </p:nvSpPr>
        <p:spPr/>
        <p:txBody>
          <a:bodyPr/>
          <a:lstStyle/>
          <a:p>
            <a:endParaRPr lang="ko-KR" altLang="en-US"/>
          </a:p>
        </p:txBody>
      </p:sp>
      <p:sp>
        <p:nvSpPr>
          <p:cNvPr id="5" name="Slide Number Placeholder 4"/>
          <p:cNvSpPr>
            <a:spLocks noGrp="1"/>
          </p:cNvSpPr>
          <p:nvPr>
            <p:ph type="sldNum" sz="quarter" idx="12"/>
          </p:nvPr>
        </p:nvSpPr>
        <p:spPr/>
        <p:txBody>
          <a:bodyPr/>
          <a:lstStyle/>
          <a:p>
            <a:fld id="{960C1151-98C3-4ADC-A2C6-941CC43BC6A9}" type="slidenum">
              <a:rPr lang="ko-KR" altLang="en-US" smtClean="0"/>
              <a:t>‹#›</a:t>
            </a:fld>
            <a:endParaRPr lang="ko-KR" altLang="en-US"/>
          </a:p>
        </p:txBody>
      </p:sp>
    </p:spTree>
    <p:extLst>
      <p:ext uri="{BB962C8B-B14F-4D97-AF65-F5344CB8AC3E}">
        <p14:creationId xmlns:p14="http://schemas.microsoft.com/office/powerpoint/2010/main" val="18140362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7DD4309D-F136-47BA-849E-96FA0F0E445D}" type="datetimeFigureOut">
              <a:rPr lang="ko-KR" altLang="en-US" smtClean="0"/>
              <a:t>2022-12-20</a:t>
            </a:fld>
            <a:endParaRPr lang="ko-KR" altLang="en-US"/>
          </a:p>
        </p:txBody>
      </p:sp>
      <p:sp>
        <p:nvSpPr>
          <p:cNvPr id="3" name="Footer Placeholder 2"/>
          <p:cNvSpPr>
            <a:spLocks noGrp="1"/>
          </p:cNvSpPr>
          <p:nvPr>
            <p:ph type="ftr" sz="quarter" idx="11"/>
          </p:nvPr>
        </p:nvSpPr>
        <p:spPr/>
        <p:txBody>
          <a:bodyPr/>
          <a:lstStyle/>
          <a:p>
            <a:endParaRPr lang="ko-KR" altLang="en-US"/>
          </a:p>
        </p:txBody>
      </p:sp>
      <p:sp>
        <p:nvSpPr>
          <p:cNvPr id="4" name="Slide Number Placeholder 3"/>
          <p:cNvSpPr>
            <a:spLocks noGrp="1"/>
          </p:cNvSpPr>
          <p:nvPr>
            <p:ph type="sldNum" sz="quarter" idx="12"/>
          </p:nvPr>
        </p:nvSpPr>
        <p:spPr/>
        <p:txBody>
          <a:bodyPr/>
          <a:lstStyle/>
          <a:p>
            <a:fld id="{960C1151-98C3-4ADC-A2C6-941CC43BC6A9}" type="slidenum">
              <a:rPr lang="ko-KR" altLang="en-US" smtClean="0"/>
              <a:t>‹#›</a:t>
            </a:fld>
            <a:endParaRPr lang="ko-KR" altLang="en-US"/>
          </a:p>
        </p:txBody>
      </p:sp>
    </p:spTree>
    <p:extLst>
      <p:ext uri="{BB962C8B-B14F-4D97-AF65-F5344CB8AC3E}">
        <p14:creationId xmlns:p14="http://schemas.microsoft.com/office/powerpoint/2010/main" val="36405421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ko-KR" altLang="en-US"/>
              <a:t>마스터 제목 스타일 편집</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Date Placeholder 4"/>
          <p:cNvSpPr>
            <a:spLocks noGrp="1"/>
          </p:cNvSpPr>
          <p:nvPr>
            <p:ph type="dt" sz="half" idx="10"/>
          </p:nvPr>
        </p:nvSpPr>
        <p:spPr/>
        <p:txBody>
          <a:bodyPr/>
          <a:lstStyle/>
          <a:p>
            <a:fld id="{7DD4309D-F136-47BA-849E-96FA0F0E445D}" type="datetimeFigureOut">
              <a:rPr lang="ko-KR" altLang="en-US" smtClean="0"/>
              <a:t>2022-12-20</a:t>
            </a:fld>
            <a:endParaRPr lang="ko-KR" altLang="en-US"/>
          </a:p>
        </p:txBody>
      </p:sp>
      <p:sp>
        <p:nvSpPr>
          <p:cNvPr id="6" name="Footer Placeholder 5"/>
          <p:cNvSpPr>
            <a:spLocks noGrp="1"/>
          </p:cNvSpPr>
          <p:nvPr>
            <p:ph type="ftr" sz="quarter" idx="11"/>
          </p:nvPr>
        </p:nvSpPr>
        <p:spPr/>
        <p:txBody>
          <a:bodyPr/>
          <a:lstStyle/>
          <a:p>
            <a:endParaRPr lang="ko-KR" altLang="en-US"/>
          </a:p>
        </p:txBody>
      </p:sp>
      <p:sp>
        <p:nvSpPr>
          <p:cNvPr id="7" name="Slide Number Placeholder 6"/>
          <p:cNvSpPr>
            <a:spLocks noGrp="1"/>
          </p:cNvSpPr>
          <p:nvPr>
            <p:ph type="sldNum" sz="quarter" idx="12"/>
          </p:nvPr>
        </p:nvSpPr>
        <p:spPr/>
        <p:txBody>
          <a:bodyPr/>
          <a:lstStyle/>
          <a:p>
            <a:fld id="{960C1151-98C3-4ADC-A2C6-941CC43BC6A9}" type="slidenum">
              <a:rPr lang="ko-KR" altLang="en-US" smtClean="0"/>
              <a:t>‹#›</a:t>
            </a:fld>
            <a:endParaRPr lang="ko-KR" altLang="en-US"/>
          </a:p>
        </p:txBody>
      </p:sp>
    </p:spTree>
    <p:extLst>
      <p:ext uri="{BB962C8B-B14F-4D97-AF65-F5344CB8AC3E}">
        <p14:creationId xmlns:p14="http://schemas.microsoft.com/office/powerpoint/2010/main" val="10513675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ko-KR" altLang="en-US"/>
              <a:t>마스터 제목 스타일 편집</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ko-KR" altLang="en-US"/>
              <a:t>그림을 추가하려면 아이콘을 클릭하십시오</a:t>
            </a:r>
            <a:endParaRPr lang="en-US"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Date Placeholder 4"/>
          <p:cNvSpPr>
            <a:spLocks noGrp="1"/>
          </p:cNvSpPr>
          <p:nvPr>
            <p:ph type="dt" sz="half" idx="10"/>
          </p:nvPr>
        </p:nvSpPr>
        <p:spPr/>
        <p:txBody>
          <a:bodyPr/>
          <a:lstStyle/>
          <a:p>
            <a:fld id="{7DD4309D-F136-47BA-849E-96FA0F0E445D}" type="datetimeFigureOut">
              <a:rPr lang="ko-KR" altLang="en-US" smtClean="0"/>
              <a:t>2022-12-20</a:t>
            </a:fld>
            <a:endParaRPr lang="ko-KR" altLang="en-US"/>
          </a:p>
        </p:txBody>
      </p:sp>
      <p:sp>
        <p:nvSpPr>
          <p:cNvPr id="6" name="Footer Placeholder 5"/>
          <p:cNvSpPr>
            <a:spLocks noGrp="1"/>
          </p:cNvSpPr>
          <p:nvPr>
            <p:ph type="ftr" sz="quarter" idx="11"/>
          </p:nvPr>
        </p:nvSpPr>
        <p:spPr/>
        <p:txBody>
          <a:bodyPr/>
          <a:lstStyle/>
          <a:p>
            <a:endParaRPr lang="ko-KR" altLang="en-US"/>
          </a:p>
        </p:txBody>
      </p:sp>
      <p:sp>
        <p:nvSpPr>
          <p:cNvPr id="7" name="Slide Number Placeholder 6"/>
          <p:cNvSpPr>
            <a:spLocks noGrp="1"/>
          </p:cNvSpPr>
          <p:nvPr>
            <p:ph type="sldNum" sz="quarter" idx="12"/>
          </p:nvPr>
        </p:nvSpPr>
        <p:spPr/>
        <p:txBody>
          <a:bodyPr/>
          <a:lstStyle/>
          <a:p>
            <a:fld id="{960C1151-98C3-4ADC-A2C6-941CC43BC6A9}" type="slidenum">
              <a:rPr lang="ko-KR" altLang="en-US" smtClean="0"/>
              <a:t>‹#›</a:t>
            </a:fld>
            <a:endParaRPr lang="ko-KR" altLang="en-US"/>
          </a:p>
        </p:txBody>
      </p:sp>
    </p:spTree>
    <p:extLst>
      <p:ext uri="{BB962C8B-B14F-4D97-AF65-F5344CB8AC3E}">
        <p14:creationId xmlns:p14="http://schemas.microsoft.com/office/powerpoint/2010/main" val="23133987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20">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ko-KR" altLang="en-US"/>
              <a:t>마스터 제목 스타일 편집</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7DD4309D-F136-47BA-849E-96FA0F0E445D}" type="datetimeFigureOut">
              <a:rPr lang="ko-KR" altLang="en-US" smtClean="0"/>
              <a:t>2022-12-20</a:t>
            </a:fld>
            <a:endParaRPr lang="ko-KR" altLang="en-US"/>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ko-KR" altLang="en-US"/>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960C1151-98C3-4ADC-A2C6-941CC43BC6A9}" type="slidenum">
              <a:rPr lang="ko-KR" altLang="en-US" smtClean="0"/>
              <a:t>‹#›</a:t>
            </a:fld>
            <a:endParaRPr lang="ko-KR" altLang="en-US"/>
          </a:p>
        </p:txBody>
      </p:sp>
    </p:spTree>
    <p:extLst>
      <p:ext uri="{BB962C8B-B14F-4D97-AF65-F5344CB8AC3E}">
        <p14:creationId xmlns:p14="http://schemas.microsoft.com/office/powerpoint/2010/main" val="3590301169"/>
      </p:ext>
    </p:extLst>
  </p:cSld>
  <p:clrMap bg1="lt1" tx1="dk1" bg2="lt2" tx2="dk2" accent1="accent1" accent2="accent2" accent3="accent3" accent4="accent4" accent5="accent5" accent6="accent6" hlink="hlink" folHlink="folHlink"/>
  <p:sldLayoutIdLst>
    <p:sldLayoutId id="2147483764" r:id="rId1"/>
    <p:sldLayoutId id="2147483765" r:id="rId2"/>
    <p:sldLayoutId id="2147483766" r:id="rId3"/>
    <p:sldLayoutId id="2147483767" r:id="rId4"/>
    <p:sldLayoutId id="2147483768" r:id="rId5"/>
    <p:sldLayoutId id="2147483769" r:id="rId6"/>
    <p:sldLayoutId id="2147483770" r:id="rId7"/>
    <p:sldLayoutId id="2147483771" r:id="rId8"/>
    <p:sldLayoutId id="2147483772" r:id="rId9"/>
    <p:sldLayoutId id="2147483773" r:id="rId10"/>
    <p:sldLayoutId id="2147483774" r:id="rId11"/>
    <p:sldLayoutId id="2147483775" r:id="rId12"/>
    <p:sldLayoutId id="2147483776" r:id="rId13"/>
    <p:sldLayoutId id="2147483777" r:id="rId14"/>
    <p:sldLayoutId id="2147483778" r:id="rId15"/>
    <p:sldLayoutId id="2147483779" r:id="rId16"/>
    <p:sldLayoutId id="2147483780" r:id="rId17"/>
    <p:sldLayoutId id="2147483781" r:id="rId18"/>
  </p:sldLayoutIdLst>
  <p:txStyles>
    <p:titleStyle>
      <a:lvl1pPr algn="ctr" defTabSz="914400" rtl="0" eaLnBrk="1" latinLnBrk="1"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1"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1"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1"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1"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1"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1"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1"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1"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1"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3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customXml" Target="../ink/ink2.xml"/><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4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4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customXml" Target="../ink/ink3.xml"/><Relationship Id="rId7" Type="http://schemas.openxmlformats.org/officeDocument/2006/relationships/hyperlink" Target="https://www.kaggle.com/datasets/kimjihoo/coronavirusdataset" TargetMode="External"/><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5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hyperlink" Target="https://www.kaggle.com/competitions/covid19-global-forecasting-week-5" TargetMode="External"/><Relationship Id="rId2" Type="http://schemas.openxmlformats.org/officeDocument/2006/relationships/hyperlink" Target="https://www.kaggle.com/datasets/kimjihoo/coronavirusdataset" TargetMode="External"/><Relationship Id="rId1" Type="http://schemas.openxmlformats.org/officeDocument/2006/relationships/slideLayout" Target="../slideLayouts/slideLayout2.xml"/><Relationship Id="rId5" Type="http://schemas.openxmlformats.org/officeDocument/2006/relationships/hyperlink" Target="https://www.kaggle.com/datasets/sudalairajkumar/novel-corona-virus-2019-dataset" TargetMode="External"/><Relationship Id="rId4" Type="http://schemas.openxmlformats.org/officeDocument/2006/relationships/hyperlink" Target="https://www.kaggle.com/datasets/dkjung/search" TargetMode="External"/></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C636F4C-1409-A354-D497-C05543F23BDC}"/>
              </a:ext>
            </a:extLst>
          </p:cNvPr>
          <p:cNvSpPr>
            <a:spLocks noGrp="1"/>
          </p:cNvSpPr>
          <p:nvPr>
            <p:ph type="title"/>
          </p:nvPr>
        </p:nvSpPr>
        <p:spPr>
          <a:xfrm>
            <a:off x="1447011" y="1212373"/>
            <a:ext cx="8730052" cy="2653213"/>
          </a:xfrm>
        </p:spPr>
        <p:txBody>
          <a:bodyPr>
            <a:normAutofit/>
          </a:bodyPr>
          <a:lstStyle/>
          <a:p>
            <a:r>
              <a:rPr lang="en-US" altLang="ko-KR" sz="5400"/>
              <a:t>ANALYSIS and prediction of COVID-19 </a:t>
            </a:r>
            <a:br>
              <a:rPr lang="en-US" altLang="ko-KR" sz="5400"/>
            </a:br>
            <a:r>
              <a:rPr lang="en-US" altLang="ko-KR" sz="5400"/>
              <a:t>in SOUTH KOREA on 2020</a:t>
            </a:r>
            <a:endParaRPr lang="ko-KR" altLang="en-US" sz="5400"/>
          </a:p>
        </p:txBody>
      </p:sp>
      <p:sp>
        <p:nvSpPr>
          <p:cNvPr id="3" name="제목 1">
            <a:extLst>
              <a:ext uri="{FF2B5EF4-FFF2-40B4-BE49-F238E27FC236}">
                <a16:creationId xmlns:a16="http://schemas.microsoft.com/office/drawing/2014/main" id="{190B89D8-1839-1F55-0641-F73E786BB17F}"/>
              </a:ext>
            </a:extLst>
          </p:cNvPr>
          <p:cNvSpPr txBox="1">
            <a:spLocks/>
          </p:cNvSpPr>
          <p:nvPr/>
        </p:nvSpPr>
        <p:spPr>
          <a:xfrm>
            <a:off x="194760" y="4772730"/>
            <a:ext cx="6232320" cy="2653213"/>
          </a:xfrm>
          <a:prstGeom prst="rect">
            <a:avLst/>
          </a:prstGeom>
        </p:spPr>
        <p:txBody>
          <a:bodyPr vert="horz" lIns="91440" tIns="45720" rIns="91440" bIns="45720" rtlCol="0" anchor="ctr">
            <a:normAutofit/>
          </a:bodyPr>
          <a:lstStyle>
            <a:lvl1pPr algn="ctr" defTabSz="914400" rtl="0" eaLnBrk="1" latinLnBrk="1" hangingPunct="1">
              <a:lnSpc>
                <a:spcPct val="90000"/>
              </a:lnSpc>
              <a:spcBef>
                <a:spcPct val="0"/>
              </a:spcBef>
              <a:buNone/>
              <a:defRPr sz="3600" kern="1200" cap="all" baseline="0">
                <a:solidFill>
                  <a:schemeClr val="tx1"/>
                </a:solidFill>
                <a:effectLst/>
                <a:latin typeface="+mj-lt"/>
                <a:ea typeface="+mj-ea"/>
                <a:cs typeface="+mj-cs"/>
              </a:defRPr>
            </a:lvl1pPr>
          </a:lstStyle>
          <a:p>
            <a:pPr algn="l"/>
            <a:r>
              <a:rPr lang="en-US" altLang="ko-KR"/>
              <a:t>Python programming</a:t>
            </a:r>
          </a:p>
          <a:p>
            <a:pPr algn="l"/>
            <a:r>
              <a:rPr lang="en-US" altLang="ko-KR" sz="2800"/>
              <a:t>Sohyeon ju</a:t>
            </a:r>
            <a:endParaRPr lang="ko-KR" altLang="en-US" sz="2800"/>
          </a:p>
        </p:txBody>
      </p:sp>
    </p:spTree>
    <p:extLst>
      <p:ext uri="{BB962C8B-B14F-4D97-AF65-F5344CB8AC3E}">
        <p14:creationId xmlns:p14="http://schemas.microsoft.com/office/powerpoint/2010/main" val="39762903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DC75C0C-FE8F-2751-D60B-4ECC94741FE2}"/>
              </a:ext>
            </a:extLst>
          </p:cNvPr>
          <p:cNvSpPr>
            <a:spLocks noGrp="1"/>
          </p:cNvSpPr>
          <p:nvPr>
            <p:ph type="title"/>
          </p:nvPr>
        </p:nvSpPr>
        <p:spPr>
          <a:xfrm>
            <a:off x="624665" y="363024"/>
            <a:ext cx="6092142" cy="746358"/>
          </a:xfrm>
        </p:spPr>
        <p:txBody>
          <a:bodyPr>
            <a:normAutofit/>
          </a:bodyPr>
          <a:lstStyle/>
          <a:p>
            <a:r>
              <a:rPr lang="en-US" altLang="ko-KR"/>
              <a:t>Set index</a:t>
            </a:r>
            <a:endParaRPr lang="ko-KR" altLang="en-US"/>
          </a:p>
        </p:txBody>
      </p:sp>
      <p:pic>
        <p:nvPicPr>
          <p:cNvPr id="4" name="그림 3">
            <a:extLst>
              <a:ext uri="{FF2B5EF4-FFF2-40B4-BE49-F238E27FC236}">
                <a16:creationId xmlns:a16="http://schemas.microsoft.com/office/drawing/2014/main" id="{A997EFF7-E8EC-E00E-9792-98F2835812DE}"/>
              </a:ext>
            </a:extLst>
          </p:cNvPr>
          <p:cNvPicPr>
            <a:picLocks noChangeAspect="1"/>
          </p:cNvPicPr>
          <p:nvPr/>
        </p:nvPicPr>
        <p:blipFill>
          <a:blip r:embed="rId2"/>
          <a:stretch>
            <a:fillRect/>
          </a:stretch>
        </p:blipFill>
        <p:spPr>
          <a:xfrm>
            <a:off x="568041" y="991697"/>
            <a:ext cx="11055918" cy="5588287"/>
          </a:xfrm>
          <a:prstGeom prst="rect">
            <a:avLst/>
          </a:prstGeom>
        </p:spPr>
      </p:pic>
    </p:spTree>
    <p:extLst>
      <p:ext uri="{BB962C8B-B14F-4D97-AF65-F5344CB8AC3E}">
        <p14:creationId xmlns:p14="http://schemas.microsoft.com/office/powerpoint/2010/main" val="30112130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DC75C0C-FE8F-2751-D60B-4ECC94741FE2}"/>
              </a:ext>
            </a:extLst>
          </p:cNvPr>
          <p:cNvSpPr>
            <a:spLocks noGrp="1"/>
          </p:cNvSpPr>
          <p:nvPr>
            <p:ph type="title"/>
          </p:nvPr>
        </p:nvSpPr>
        <p:spPr>
          <a:xfrm>
            <a:off x="295209" y="408045"/>
            <a:ext cx="7315825" cy="746358"/>
          </a:xfrm>
        </p:spPr>
        <p:txBody>
          <a:bodyPr>
            <a:normAutofit/>
          </a:bodyPr>
          <a:lstStyle/>
          <a:p>
            <a:r>
              <a:rPr lang="en-US" altLang="ko-KR"/>
              <a:t>Making data plot and subplots</a:t>
            </a:r>
            <a:endParaRPr lang="ko-KR" altLang="en-US"/>
          </a:p>
        </p:txBody>
      </p:sp>
      <p:pic>
        <p:nvPicPr>
          <p:cNvPr id="4" name="그림 3">
            <a:extLst>
              <a:ext uri="{FF2B5EF4-FFF2-40B4-BE49-F238E27FC236}">
                <a16:creationId xmlns:a16="http://schemas.microsoft.com/office/drawing/2014/main" id="{E22A7022-628B-A621-5E74-7E324F966333}"/>
              </a:ext>
            </a:extLst>
          </p:cNvPr>
          <p:cNvPicPr>
            <a:picLocks noChangeAspect="1"/>
          </p:cNvPicPr>
          <p:nvPr/>
        </p:nvPicPr>
        <p:blipFill>
          <a:blip r:embed="rId2"/>
          <a:stretch>
            <a:fillRect/>
          </a:stretch>
        </p:blipFill>
        <p:spPr>
          <a:xfrm>
            <a:off x="66611" y="1660758"/>
            <a:ext cx="10630718" cy="4042839"/>
          </a:xfrm>
          <a:prstGeom prst="rect">
            <a:avLst/>
          </a:prstGeom>
        </p:spPr>
      </p:pic>
      <p:pic>
        <p:nvPicPr>
          <p:cNvPr id="6" name="그림 5">
            <a:extLst>
              <a:ext uri="{FF2B5EF4-FFF2-40B4-BE49-F238E27FC236}">
                <a16:creationId xmlns:a16="http://schemas.microsoft.com/office/drawing/2014/main" id="{F8D73A04-E7A7-16CC-2EA6-F6392444BD52}"/>
              </a:ext>
            </a:extLst>
          </p:cNvPr>
          <p:cNvPicPr>
            <a:picLocks noChangeAspect="1"/>
          </p:cNvPicPr>
          <p:nvPr/>
        </p:nvPicPr>
        <p:blipFill rotWithShape="1">
          <a:blip r:embed="rId3"/>
          <a:srcRect r="19023"/>
          <a:stretch/>
        </p:blipFill>
        <p:spPr>
          <a:xfrm>
            <a:off x="5305424" y="1660758"/>
            <a:ext cx="6823059" cy="3966836"/>
          </a:xfrm>
          <a:prstGeom prst="rect">
            <a:avLst/>
          </a:prstGeom>
        </p:spPr>
      </p:pic>
    </p:spTree>
    <p:extLst>
      <p:ext uri="{BB962C8B-B14F-4D97-AF65-F5344CB8AC3E}">
        <p14:creationId xmlns:p14="http://schemas.microsoft.com/office/powerpoint/2010/main" val="416522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DC75C0C-FE8F-2751-D60B-4ECC94741FE2}"/>
              </a:ext>
            </a:extLst>
          </p:cNvPr>
          <p:cNvSpPr>
            <a:spLocks noGrp="1"/>
          </p:cNvSpPr>
          <p:nvPr>
            <p:ph type="title"/>
          </p:nvPr>
        </p:nvSpPr>
        <p:spPr>
          <a:xfrm>
            <a:off x="192116" y="358885"/>
            <a:ext cx="9214102" cy="746358"/>
          </a:xfrm>
        </p:spPr>
        <p:txBody>
          <a:bodyPr>
            <a:normAutofit fontScale="90000"/>
          </a:bodyPr>
          <a:lstStyle/>
          <a:p>
            <a:r>
              <a:rPr lang="en-US" altLang="ko-KR"/>
              <a:t>Import seaborn libarary to make statistics</a:t>
            </a:r>
            <a:endParaRPr lang="ko-KR" altLang="en-US"/>
          </a:p>
        </p:txBody>
      </p:sp>
      <p:pic>
        <p:nvPicPr>
          <p:cNvPr id="4" name="그림 3">
            <a:extLst>
              <a:ext uri="{FF2B5EF4-FFF2-40B4-BE49-F238E27FC236}">
                <a16:creationId xmlns:a16="http://schemas.microsoft.com/office/drawing/2014/main" id="{C6BE617D-060D-640F-8EDE-EB4683925202}"/>
              </a:ext>
            </a:extLst>
          </p:cNvPr>
          <p:cNvPicPr>
            <a:picLocks noChangeAspect="1"/>
          </p:cNvPicPr>
          <p:nvPr/>
        </p:nvPicPr>
        <p:blipFill>
          <a:blip r:embed="rId2"/>
          <a:stretch>
            <a:fillRect/>
          </a:stretch>
        </p:blipFill>
        <p:spPr>
          <a:xfrm>
            <a:off x="550494" y="1629506"/>
            <a:ext cx="10744752" cy="4845299"/>
          </a:xfrm>
          <a:prstGeom prst="rect">
            <a:avLst/>
          </a:prstGeom>
        </p:spPr>
      </p:pic>
      <p:pic>
        <p:nvPicPr>
          <p:cNvPr id="6" name="그림 5">
            <a:extLst>
              <a:ext uri="{FF2B5EF4-FFF2-40B4-BE49-F238E27FC236}">
                <a16:creationId xmlns:a16="http://schemas.microsoft.com/office/drawing/2014/main" id="{1A56E577-2231-1531-10B5-9FC495241C2F}"/>
              </a:ext>
            </a:extLst>
          </p:cNvPr>
          <p:cNvPicPr>
            <a:picLocks noChangeAspect="1"/>
          </p:cNvPicPr>
          <p:nvPr/>
        </p:nvPicPr>
        <p:blipFill>
          <a:blip r:embed="rId3"/>
          <a:stretch>
            <a:fillRect/>
          </a:stretch>
        </p:blipFill>
        <p:spPr>
          <a:xfrm>
            <a:off x="550494" y="1105243"/>
            <a:ext cx="10687599" cy="577880"/>
          </a:xfrm>
          <a:prstGeom prst="rect">
            <a:avLst/>
          </a:prstGeom>
        </p:spPr>
      </p:pic>
    </p:spTree>
    <p:extLst>
      <p:ext uri="{BB962C8B-B14F-4D97-AF65-F5344CB8AC3E}">
        <p14:creationId xmlns:p14="http://schemas.microsoft.com/office/powerpoint/2010/main" val="36444052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DC75C0C-FE8F-2751-D60B-4ECC94741FE2}"/>
              </a:ext>
            </a:extLst>
          </p:cNvPr>
          <p:cNvSpPr>
            <a:spLocks noGrp="1"/>
          </p:cNvSpPr>
          <p:nvPr>
            <p:ph type="title"/>
          </p:nvPr>
        </p:nvSpPr>
        <p:spPr>
          <a:xfrm>
            <a:off x="0" y="329406"/>
            <a:ext cx="6092142" cy="746358"/>
          </a:xfrm>
        </p:spPr>
        <p:txBody>
          <a:bodyPr>
            <a:normAutofit/>
          </a:bodyPr>
          <a:lstStyle/>
          <a:p>
            <a:r>
              <a:rPr lang="en-US" altLang="ko-KR"/>
              <a:t>Time gender analysis</a:t>
            </a:r>
            <a:endParaRPr lang="ko-KR" altLang="en-US"/>
          </a:p>
        </p:txBody>
      </p:sp>
      <p:pic>
        <p:nvPicPr>
          <p:cNvPr id="4" name="그림 3">
            <a:extLst>
              <a:ext uri="{FF2B5EF4-FFF2-40B4-BE49-F238E27FC236}">
                <a16:creationId xmlns:a16="http://schemas.microsoft.com/office/drawing/2014/main" id="{E0744715-A179-23A5-4C92-D5AE1C350BF1}"/>
              </a:ext>
            </a:extLst>
          </p:cNvPr>
          <p:cNvPicPr>
            <a:picLocks noChangeAspect="1"/>
          </p:cNvPicPr>
          <p:nvPr/>
        </p:nvPicPr>
        <p:blipFill>
          <a:blip r:embed="rId2"/>
          <a:stretch>
            <a:fillRect/>
          </a:stretch>
        </p:blipFill>
        <p:spPr>
          <a:xfrm>
            <a:off x="685035" y="923946"/>
            <a:ext cx="10829650" cy="5934054"/>
          </a:xfrm>
          <a:prstGeom prst="rect">
            <a:avLst/>
          </a:prstGeom>
        </p:spPr>
      </p:pic>
    </p:spTree>
    <p:extLst>
      <p:ext uri="{BB962C8B-B14F-4D97-AF65-F5344CB8AC3E}">
        <p14:creationId xmlns:p14="http://schemas.microsoft.com/office/powerpoint/2010/main" val="28824058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DC75C0C-FE8F-2751-D60B-4ECC94741FE2}"/>
              </a:ext>
            </a:extLst>
          </p:cNvPr>
          <p:cNvSpPr>
            <a:spLocks noGrp="1"/>
          </p:cNvSpPr>
          <p:nvPr>
            <p:ph type="title"/>
          </p:nvPr>
        </p:nvSpPr>
        <p:spPr>
          <a:xfrm>
            <a:off x="913776" y="618518"/>
            <a:ext cx="6092142" cy="746358"/>
          </a:xfrm>
        </p:spPr>
        <p:txBody>
          <a:bodyPr>
            <a:normAutofit fontScale="90000"/>
          </a:bodyPr>
          <a:lstStyle/>
          <a:p>
            <a:r>
              <a:rPr lang="en-US" altLang="ko-KR"/>
              <a:t>Install dataset from kaggle</a:t>
            </a:r>
            <a:endParaRPr lang="ko-KR" altLang="en-US"/>
          </a:p>
        </p:txBody>
      </p:sp>
      <p:pic>
        <p:nvPicPr>
          <p:cNvPr id="4" name="그림 3">
            <a:extLst>
              <a:ext uri="{FF2B5EF4-FFF2-40B4-BE49-F238E27FC236}">
                <a16:creationId xmlns:a16="http://schemas.microsoft.com/office/drawing/2014/main" id="{15CE0418-7EE4-F9C6-6600-871FDEED5039}"/>
              </a:ext>
            </a:extLst>
          </p:cNvPr>
          <p:cNvPicPr>
            <a:picLocks noChangeAspect="1"/>
          </p:cNvPicPr>
          <p:nvPr/>
        </p:nvPicPr>
        <p:blipFill>
          <a:blip r:embed="rId2"/>
          <a:stretch>
            <a:fillRect/>
          </a:stretch>
        </p:blipFill>
        <p:spPr>
          <a:xfrm>
            <a:off x="592211" y="392797"/>
            <a:ext cx="11007577" cy="5967662"/>
          </a:xfrm>
          <a:prstGeom prst="rect">
            <a:avLst/>
          </a:prstGeom>
        </p:spPr>
      </p:pic>
    </p:spTree>
    <p:extLst>
      <p:ext uri="{BB962C8B-B14F-4D97-AF65-F5344CB8AC3E}">
        <p14:creationId xmlns:p14="http://schemas.microsoft.com/office/powerpoint/2010/main" val="28845516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DC75C0C-FE8F-2751-D60B-4ECC94741FE2}"/>
              </a:ext>
            </a:extLst>
          </p:cNvPr>
          <p:cNvSpPr>
            <a:spLocks noGrp="1"/>
          </p:cNvSpPr>
          <p:nvPr>
            <p:ph type="title"/>
          </p:nvPr>
        </p:nvSpPr>
        <p:spPr>
          <a:xfrm>
            <a:off x="913776" y="618518"/>
            <a:ext cx="6092142" cy="746358"/>
          </a:xfrm>
        </p:spPr>
        <p:txBody>
          <a:bodyPr>
            <a:normAutofit fontScale="90000"/>
          </a:bodyPr>
          <a:lstStyle/>
          <a:p>
            <a:r>
              <a:rPr lang="en-US" altLang="ko-KR"/>
              <a:t>Install dataset from kaggle</a:t>
            </a:r>
            <a:endParaRPr lang="ko-KR" altLang="en-US"/>
          </a:p>
        </p:txBody>
      </p:sp>
      <p:pic>
        <p:nvPicPr>
          <p:cNvPr id="4" name="그림 3">
            <a:extLst>
              <a:ext uri="{FF2B5EF4-FFF2-40B4-BE49-F238E27FC236}">
                <a16:creationId xmlns:a16="http://schemas.microsoft.com/office/drawing/2014/main" id="{B6D7B77F-AD73-8517-4E18-8AA6943A76D8}"/>
              </a:ext>
            </a:extLst>
          </p:cNvPr>
          <p:cNvPicPr>
            <a:picLocks noChangeAspect="1"/>
          </p:cNvPicPr>
          <p:nvPr/>
        </p:nvPicPr>
        <p:blipFill>
          <a:blip r:embed="rId2"/>
          <a:stretch>
            <a:fillRect/>
          </a:stretch>
        </p:blipFill>
        <p:spPr>
          <a:xfrm>
            <a:off x="568041" y="425295"/>
            <a:ext cx="11055918" cy="6007409"/>
          </a:xfrm>
          <a:prstGeom prst="rect">
            <a:avLst/>
          </a:prstGeom>
        </p:spPr>
      </p:pic>
    </p:spTree>
    <p:extLst>
      <p:ext uri="{BB962C8B-B14F-4D97-AF65-F5344CB8AC3E}">
        <p14:creationId xmlns:p14="http://schemas.microsoft.com/office/powerpoint/2010/main" val="3871236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4219FF1F-D8D6-83AA-3D76-2CCFAE39F6E1}"/>
              </a:ext>
            </a:extLst>
          </p:cNvPr>
          <p:cNvSpPr txBox="1">
            <a:spLocks/>
          </p:cNvSpPr>
          <p:nvPr/>
        </p:nvSpPr>
        <p:spPr>
          <a:xfrm>
            <a:off x="551329" y="282341"/>
            <a:ext cx="6092142" cy="746358"/>
          </a:xfrm>
          <a:prstGeom prst="rect">
            <a:avLst/>
          </a:prstGeom>
        </p:spPr>
        <p:txBody>
          <a:bodyPr vert="horz" lIns="91440" tIns="45720" rIns="91440" bIns="45720" rtlCol="0" anchor="ctr">
            <a:normAutofit/>
          </a:bodyPr>
          <a:lstStyle>
            <a:lvl1pPr algn="ctr" defTabSz="914400" rtl="0" eaLnBrk="1" latinLnBrk="1" hangingPunct="1">
              <a:lnSpc>
                <a:spcPct val="90000"/>
              </a:lnSpc>
              <a:spcBef>
                <a:spcPct val="0"/>
              </a:spcBef>
              <a:buNone/>
              <a:defRPr sz="3600" kern="1200" cap="all" baseline="0">
                <a:solidFill>
                  <a:schemeClr val="tx1"/>
                </a:solidFill>
                <a:effectLst/>
                <a:latin typeface="+mj-lt"/>
                <a:ea typeface="+mj-ea"/>
                <a:cs typeface="+mj-cs"/>
              </a:defRPr>
            </a:lvl1pPr>
          </a:lstStyle>
          <a:p>
            <a:pPr algn="l"/>
            <a:r>
              <a:rPr lang="en-US" altLang="ko-KR" b="0" i="0">
                <a:solidFill>
                  <a:srgbClr val="212121"/>
                </a:solidFill>
                <a:effectLst/>
                <a:latin typeface="Roboto" panose="02000000000000000000" pitchFamily="2" charset="0"/>
              </a:rPr>
              <a:t>TIMEPROVINCE ANALYSIS</a:t>
            </a:r>
          </a:p>
        </p:txBody>
      </p:sp>
      <p:pic>
        <p:nvPicPr>
          <p:cNvPr id="8" name="그림 7">
            <a:extLst>
              <a:ext uri="{FF2B5EF4-FFF2-40B4-BE49-F238E27FC236}">
                <a16:creationId xmlns:a16="http://schemas.microsoft.com/office/drawing/2014/main" id="{CA3B39F6-54FA-4C6E-4805-F97361B3D56D}"/>
              </a:ext>
            </a:extLst>
          </p:cNvPr>
          <p:cNvPicPr>
            <a:picLocks noChangeAspect="1"/>
          </p:cNvPicPr>
          <p:nvPr/>
        </p:nvPicPr>
        <p:blipFill>
          <a:blip r:embed="rId2"/>
          <a:stretch>
            <a:fillRect/>
          </a:stretch>
        </p:blipFill>
        <p:spPr>
          <a:xfrm>
            <a:off x="694106" y="946432"/>
            <a:ext cx="10581254" cy="5629227"/>
          </a:xfrm>
          <a:prstGeom prst="rect">
            <a:avLst/>
          </a:prstGeom>
        </p:spPr>
      </p:pic>
    </p:spTree>
    <p:extLst>
      <p:ext uri="{BB962C8B-B14F-4D97-AF65-F5344CB8AC3E}">
        <p14:creationId xmlns:p14="http://schemas.microsoft.com/office/powerpoint/2010/main" val="12691837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a:extLst>
              <a:ext uri="{FF2B5EF4-FFF2-40B4-BE49-F238E27FC236}">
                <a16:creationId xmlns:a16="http://schemas.microsoft.com/office/drawing/2014/main" id="{CEBB2436-9073-BD15-C4EF-AD44E3A66900}"/>
              </a:ext>
            </a:extLst>
          </p:cNvPr>
          <p:cNvSpPr>
            <a:spLocks noGrp="1"/>
          </p:cNvSpPr>
          <p:nvPr>
            <p:ph sz="quarter" idx="13"/>
          </p:nvPr>
        </p:nvSpPr>
        <p:spPr/>
        <p:txBody>
          <a:bodyPr/>
          <a:lstStyle/>
          <a:p>
            <a:endParaRPr lang="ko-KR" altLang="en-US"/>
          </a:p>
        </p:txBody>
      </p:sp>
      <p:sp>
        <p:nvSpPr>
          <p:cNvPr id="4" name="제목 1">
            <a:extLst>
              <a:ext uri="{FF2B5EF4-FFF2-40B4-BE49-F238E27FC236}">
                <a16:creationId xmlns:a16="http://schemas.microsoft.com/office/drawing/2014/main" id="{ADE2158C-A247-4AAD-D38B-A6B20F85FB89}"/>
              </a:ext>
            </a:extLst>
          </p:cNvPr>
          <p:cNvSpPr txBox="1">
            <a:spLocks/>
          </p:cNvSpPr>
          <p:nvPr/>
        </p:nvSpPr>
        <p:spPr>
          <a:xfrm>
            <a:off x="551329" y="282341"/>
            <a:ext cx="6092142" cy="746358"/>
          </a:xfrm>
          <a:prstGeom prst="rect">
            <a:avLst/>
          </a:prstGeom>
        </p:spPr>
        <p:txBody>
          <a:bodyPr vert="horz" lIns="91440" tIns="45720" rIns="91440" bIns="45720" rtlCol="0" anchor="ctr">
            <a:normAutofit/>
          </a:bodyPr>
          <a:lstStyle>
            <a:lvl1pPr algn="ctr" defTabSz="914400" rtl="0" eaLnBrk="1" latinLnBrk="1" hangingPunct="1">
              <a:lnSpc>
                <a:spcPct val="90000"/>
              </a:lnSpc>
              <a:spcBef>
                <a:spcPct val="0"/>
              </a:spcBef>
              <a:buNone/>
              <a:defRPr sz="3600" kern="1200" cap="all" baseline="0">
                <a:solidFill>
                  <a:schemeClr val="tx1"/>
                </a:solidFill>
                <a:effectLst/>
                <a:latin typeface="+mj-lt"/>
                <a:ea typeface="+mj-ea"/>
                <a:cs typeface="+mj-cs"/>
              </a:defRPr>
            </a:lvl1pPr>
          </a:lstStyle>
          <a:p>
            <a:pPr algn="l"/>
            <a:r>
              <a:rPr lang="en-US" altLang="ko-KR" b="0" i="0">
                <a:solidFill>
                  <a:srgbClr val="212121"/>
                </a:solidFill>
                <a:effectLst/>
                <a:latin typeface="Roboto" panose="02000000000000000000" pitchFamily="2" charset="0"/>
              </a:rPr>
              <a:t>TIMEPROVINCE ANALYSIS</a:t>
            </a:r>
          </a:p>
        </p:txBody>
      </p:sp>
      <p:pic>
        <p:nvPicPr>
          <p:cNvPr id="6" name="그림 5">
            <a:extLst>
              <a:ext uri="{FF2B5EF4-FFF2-40B4-BE49-F238E27FC236}">
                <a16:creationId xmlns:a16="http://schemas.microsoft.com/office/drawing/2014/main" id="{AFE9DAC7-A1BB-16AA-069E-A62D6D86B84F}"/>
              </a:ext>
            </a:extLst>
          </p:cNvPr>
          <p:cNvPicPr>
            <a:picLocks noChangeAspect="1"/>
          </p:cNvPicPr>
          <p:nvPr/>
        </p:nvPicPr>
        <p:blipFill>
          <a:blip r:embed="rId2"/>
          <a:stretch>
            <a:fillRect/>
          </a:stretch>
        </p:blipFill>
        <p:spPr>
          <a:xfrm>
            <a:off x="605830" y="948055"/>
            <a:ext cx="10979714" cy="5835950"/>
          </a:xfrm>
          <a:prstGeom prst="rect">
            <a:avLst/>
          </a:prstGeom>
        </p:spPr>
      </p:pic>
    </p:spTree>
    <p:extLst>
      <p:ext uri="{BB962C8B-B14F-4D97-AF65-F5344CB8AC3E}">
        <p14:creationId xmlns:p14="http://schemas.microsoft.com/office/powerpoint/2010/main" val="35896067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76FE565-95F9-3003-4380-CED4A6419514}"/>
              </a:ext>
            </a:extLst>
          </p:cNvPr>
          <p:cNvSpPr>
            <a:spLocks noGrp="1"/>
          </p:cNvSpPr>
          <p:nvPr>
            <p:ph type="title"/>
          </p:nvPr>
        </p:nvSpPr>
        <p:spPr/>
        <p:txBody>
          <a:bodyPr/>
          <a:lstStyle/>
          <a:p>
            <a:endParaRPr lang="ko-KR" altLang="en-US"/>
          </a:p>
        </p:txBody>
      </p:sp>
      <p:sp>
        <p:nvSpPr>
          <p:cNvPr id="3" name="내용 개체 틀 2">
            <a:extLst>
              <a:ext uri="{FF2B5EF4-FFF2-40B4-BE49-F238E27FC236}">
                <a16:creationId xmlns:a16="http://schemas.microsoft.com/office/drawing/2014/main" id="{BC191EF8-6DAE-F61B-055B-BD643F2F73F8}"/>
              </a:ext>
            </a:extLst>
          </p:cNvPr>
          <p:cNvSpPr>
            <a:spLocks noGrp="1"/>
          </p:cNvSpPr>
          <p:nvPr>
            <p:ph sz="quarter" idx="13"/>
          </p:nvPr>
        </p:nvSpPr>
        <p:spPr/>
        <p:txBody>
          <a:bodyPr/>
          <a:lstStyle/>
          <a:p>
            <a:endParaRPr lang="ko-KR" altLang="en-US"/>
          </a:p>
        </p:txBody>
      </p:sp>
      <p:pic>
        <p:nvPicPr>
          <p:cNvPr id="5" name="그림 4">
            <a:extLst>
              <a:ext uri="{FF2B5EF4-FFF2-40B4-BE49-F238E27FC236}">
                <a16:creationId xmlns:a16="http://schemas.microsoft.com/office/drawing/2014/main" id="{A3218762-C449-93D6-88D9-718C17A735AE}"/>
              </a:ext>
            </a:extLst>
          </p:cNvPr>
          <p:cNvPicPr>
            <a:picLocks noChangeAspect="1"/>
          </p:cNvPicPr>
          <p:nvPr/>
        </p:nvPicPr>
        <p:blipFill>
          <a:blip r:embed="rId2"/>
          <a:stretch>
            <a:fillRect/>
          </a:stretch>
        </p:blipFill>
        <p:spPr>
          <a:xfrm>
            <a:off x="291801" y="253837"/>
            <a:ext cx="11608397" cy="6350326"/>
          </a:xfrm>
          <a:prstGeom prst="rect">
            <a:avLst/>
          </a:prstGeom>
        </p:spPr>
      </p:pic>
    </p:spTree>
    <p:extLst>
      <p:ext uri="{BB962C8B-B14F-4D97-AF65-F5344CB8AC3E}">
        <p14:creationId xmlns:p14="http://schemas.microsoft.com/office/powerpoint/2010/main" val="3074347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76FE565-95F9-3003-4380-CED4A6419514}"/>
              </a:ext>
            </a:extLst>
          </p:cNvPr>
          <p:cNvSpPr>
            <a:spLocks noGrp="1"/>
          </p:cNvSpPr>
          <p:nvPr>
            <p:ph type="title"/>
          </p:nvPr>
        </p:nvSpPr>
        <p:spPr/>
        <p:txBody>
          <a:bodyPr/>
          <a:lstStyle/>
          <a:p>
            <a:endParaRPr lang="ko-KR" altLang="en-US"/>
          </a:p>
        </p:txBody>
      </p:sp>
      <p:sp>
        <p:nvSpPr>
          <p:cNvPr id="3" name="내용 개체 틀 2">
            <a:extLst>
              <a:ext uri="{FF2B5EF4-FFF2-40B4-BE49-F238E27FC236}">
                <a16:creationId xmlns:a16="http://schemas.microsoft.com/office/drawing/2014/main" id="{BC191EF8-6DAE-F61B-055B-BD643F2F73F8}"/>
              </a:ext>
            </a:extLst>
          </p:cNvPr>
          <p:cNvSpPr>
            <a:spLocks noGrp="1"/>
          </p:cNvSpPr>
          <p:nvPr>
            <p:ph sz="quarter" idx="13"/>
          </p:nvPr>
        </p:nvSpPr>
        <p:spPr/>
        <p:txBody>
          <a:bodyPr/>
          <a:lstStyle/>
          <a:p>
            <a:endParaRPr lang="ko-KR" altLang="en-US"/>
          </a:p>
        </p:txBody>
      </p:sp>
      <p:pic>
        <p:nvPicPr>
          <p:cNvPr id="6" name="그림 5">
            <a:extLst>
              <a:ext uri="{FF2B5EF4-FFF2-40B4-BE49-F238E27FC236}">
                <a16:creationId xmlns:a16="http://schemas.microsoft.com/office/drawing/2014/main" id="{1FE942FC-63C5-FEA1-9975-E05BA11B4F4C}"/>
              </a:ext>
            </a:extLst>
          </p:cNvPr>
          <p:cNvPicPr>
            <a:picLocks noChangeAspect="1"/>
          </p:cNvPicPr>
          <p:nvPr/>
        </p:nvPicPr>
        <p:blipFill>
          <a:blip r:embed="rId2"/>
          <a:stretch>
            <a:fillRect/>
          </a:stretch>
        </p:blipFill>
        <p:spPr>
          <a:xfrm>
            <a:off x="266400" y="139531"/>
            <a:ext cx="11659199" cy="6578938"/>
          </a:xfrm>
          <a:prstGeom prst="rect">
            <a:avLst/>
          </a:prstGeom>
        </p:spPr>
      </p:pic>
      <p:pic>
        <p:nvPicPr>
          <p:cNvPr id="5" name="그림 4">
            <a:extLst>
              <a:ext uri="{FF2B5EF4-FFF2-40B4-BE49-F238E27FC236}">
                <a16:creationId xmlns:a16="http://schemas.microsoft.com/office/drawing/2014/main" id="{F1DA73E6-F1B6-A23B-D16A-BF3A9CCA64A8}"/>
              </a:ext>
            </a:extLst>
          </p:cNvPr>
          <p:cNvPicPr>
            <a:picLocks noChangeAspect="1"/>
          </p:cNvPicPr>
          <p:nvPr/>
        </p:nvPicPr>
        <p:blipFill>
          <a:blip r:embed="rId3"/>
          <a:stretch>
            <a:fillRect/>
          </a:stretch>
        </p:blipFill>
        <p:spPr>
          <a:xfrm>
            <a:off x="5022169" y="5384900"/>
            <a:ext cx="6902805" cy="1333569"/>
          </a:xfrm>
          <a:prstGeom prst="rect">
            <a:avLst/>
          </a:prstGeom>
        </p:spPr>
      </p:pic>
    </p:spTree>
    <p:extLst>
      <p:ext uri="{BB962C8B-B14F-4D97-AF65-F5344CB8AC3E}">
        <p14:creationId xmlns:p14="http://schemas.microsoft.com/office/powerpoint/2010/main" val="524714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a:extLst>
              <a:ext uri="{FF2B5EF4-FFF2-40B4-BE49-F238E27FC236}">
                <a16:creationId xmlns:a16="http://schemas.microsoft.com/office/drawing/2014/main" id="{25DC1929-676E-9A66-174C-24E1CC7676F9}"/>
              </a:ext>
            </a:extLst>
          </p:cNvPr>
          <p:cNvSpPr>
            <a:spLocks noGrp="1"/>
          </p:cNvSpPr>
          <p:nvPr>
            <p:ph idx="1"/>
          </p:nvPr>
        </p:nvSpPr>
        <p:spPr>
          <a:xfrm>
            <a:off x="585707" y="1032481"/>
            <a:ext cx="4614506" cy="4793038"/>
          </a:xfrm>
        </p:spPr>
        <p:txBody>
          <a:bodyPr/>
          <a:lstStyle/>
          <a:p>
            <a:pPr marL="0" indent="0">
              <a:buNone/>
            </a:pPr>
            <a:r>
              <a:rPr lang="en-US" altLang="ko-KR" sz="3600"/>
              <a:t>Index</a:t>
            </a:r>
          </a:p>
          <a:p>
            <a:pPr marL="0" indent="0">
              <a:buNone/>
            </a:pPr>
            <a:endParaRPr lang="en-US" altLang="ko-KR"/>
          </a:p>
          <a:p>
            <a:pPr marL="0" indent="0">
              <a:buNone/>
            </a:pPr>
            <a:r>
              <a:rPr lang="en-US" altLang="ko-KR" sz="2400"/>
              <a:t>Objective for this project</a:t>
            </a:r>
          </a:p>
          <a:p>
            <a:pPr marL="0" indent="0">
              <a:buNone/>
            </a:pPr>
            <a:r>
              <a:rPr lang="en-US" altLang="ko-KR" sz="2400"/>
              <a:t>Time analysis</a:t>
            </a:r>
          </a:p>
          <a:p>
            <a:pPr marL="0" indent="0">
              <a:buNone/>
            </a:pPr>
            <a:r>
              <a:rPr lang="en-US" altLang="ko-KR" sz="2400"/>
              <a:t>Time gender analysis</a:t>
            </a:r>
          </a:p>
          <a:p>
            <a:pPr marL="0" indent="0">
              <a:buNone/>
            </a:pPr>
            <a:r>
              <a:rPr lang="en-US" altLang="ko-KR" sz="2400"/>
              <a:t>Time province analysis</a:t>
            </a:r>
          </a:p>
          <a:p>
            <a:pPr marL="0" indent="0">
              <a:buNone/>
            </a:pPr>
            <a:r>
              <a:rPr lang="en-US" altLang="ko-KR" sz="2400"/>
              <a:t>Patient info analysis</a:t>
            </a:r>
          </a:p>
          <a:p>
            <a:pPr marL="0" indent="0">
              <a:buNone/>
            </a:pPr>
            <a:r>
              <a:rPr lang="en-US" altLang="ko-KR" sz="2400"/>
              <a:t>Data merging</a:t>
            </a:r>
          </a:p>
          <a:p>
            <a:pPr marL="0" indent="0">
              <a:buNone/>
            </a:pPr>
            <a:endParaRPr lang="en-US" altLang="ko-KR"/>
          </a:p>
          <a:p>
            <a:pPr marL="0" indent="0">
              <a:buNone/>
            </a:pPr>
            <a:endParaRPr lang="ko-KR" altLang="en-US"/>
          </a:p>
        </p:txBody>
      </p:sp>
    </p:spTree>
    <p:extLst>
      <p:ext uri="{BB962C8B-B14F-4D97-AF65-F5344CB8AC3E}">
        <p14:creationId xmlns:p14="http://schemas.microsoft.com/office/powerpoint/2010/main" val="13884064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76FE565-95F9-3003-4380-CED4A6419514}"/>
              </a:ext>
            </a:extLst>
          </p:cNvPr>
          <p:cNvSpPr>
            <a:spLocks noGrp="1"/>
          </p:cNvSpPr>
          <p:nvPr>
            <p:ph type="title"/>
          </p:nvPr>
        </p:nvSpPr>
        <p:spPr>
          <a:xfrm>
            <a:off x="913774" y="282341"/>
            <a:ext cx="10364451" cy="974959"/>
          </a:xfrm>
        </p:spPr>
        <p:txBody>
          <a:bodyPr>
            <a:normAutofit fontScale="90000"/>
          </a:bodyPr>
          <a:lstStyle/>
          <a:p>
            <a:pPr algn="l"/>
            <a:r>
              <a:rPr lang="en-US" altLang="ko-KR" sz="4800"/>
              <a:t>Converting to certain form</a:t>
            </a:r>
            <a:br>
              <a:rPr lang="en-US" altLang="ko-KR" sz="4800"/>
            </a:br>
            <a:r>
              <a:rPr lang="en-US" altLang="ko-KR" sz="2000"/>
              <a:t>using patient info</a:t>
            </a:r>
            <a:endParaRPr lang="ko-KR" altLang="en-US" sz="4800"/>
          </a:p>
        </p:txBody>
      </p:sp>
      <p:pic>
        <p:nvPicPr>
          <p:cNvPr id="6" name="그림 5">
            <a:extLst>
              <a:ext uri="{FF2B5EF4-FFF2-40B4-BE49-F238E27FC236}">
                <a16:creationId xmlns:a16="http://schemas.microsoft.com/office/drawing/2014/main" id="{9CB28484-E7F7-50C8-D236-8872677DA87F}"/>
              </a:ext>
            </a:extLst>
          </p:cNvPr>
          <p:cNvPicPr>
            <a:picLocks noChangeAspect="1"/>
          </p:cNvPicPr>
          <p:nvPr/>
        </p:nvPicPr>
        <p:blipFill>
          <a:blip r:embed="rId2"/>
          <a:stretch>
            <a:fillRect/>
          </a:stretch>
        </p:blipFill>
        <p:spPr>
          <a:xfrm>
            <a:off x="141194" y="1393018"/>
            <a:ext cx="4138718" cy="4071964"/>
          </a:xfrm>
          <a:prstGeom prst="rect">
            <a:avLst/>
          </a:prstGeom>
        </p:spPr>
      </p:pic>
      <p:pic>
        <p:nvPicPr>
          <p:cNvPr id="8" name="그림 7">
            <a:extLst>
              <a:ext uri="{FF2B5EF4-FFF2-40B4-BE49-F238E27FC236}">
                <a16:creationId xmlns:a16="http://schemas.microsoft.com/office/drawing/2014/main" id="{0590F736-383A-C0D1-7866-A860A4BEC3BD}"/>
              </a:ext>
            </a:extLst>
          </p:cNvPr>
          <p:cNvPicPr>
            <a:picLocks noChangeAspect="1"/>
          </p:cNvPicPr>
          <p:nvPr/>
        </p:nvPicPr>
        <p:blipFill>
          <a:blip r:embed="rId3"/>
          <a:stretch>
            <a:fillRect/>
          </a:stretch>
        </p:blipFill>
        <p:spPr>
          <a:xfrm>
            <a:off x="4430805" y="1393017"/>
            <a:ext cx="8256495" cy="4071965"/>
          </a:xfrm>
          <a:prstGeom prst="rect">
            <a:avLst/>
          </a:prstGeom>
        </p:spPr>
      </p:pic>
    </p:spTree>
    <p:extLst>
      <p:ext uri="{BB962C8B-B14F-4D97-AF65-F5344CB8AC3E}">
        <p14:creationId xmlns:p14="http://schemas.microsoft.com/office/powerpoint/2010/main" val="39611430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76FE565-95F9-3003-4380-CED4A6419514}"/>
              </a:ext>
            </a:extLst>
          </p:cNvPr>
          <p:cNvSpPr>
            <a:spLocks noGrp="1"/>
          </p:cNvSpPr>
          <p:nvPr>
            <p:ph type="title"/>
          </p:nvPr>
        </p:nvSpPr>
        <p:spPr/>
        <p:txBody>
          <a:bodyPr/>
          <a:lstStyle/>
          <a:p>
            <a:endParaRPr lang="ko-KR" altLang="en-US"/>
          </a:p>
        </p:txBody>
      </p:sp>
      <p:sp>
        <p:nvSpPr>
          <p:cNvPr id="3" name="내용 개체 틀 2">
            <a:extLst>
              <a:ext uri="{FF2B5EF4-FFF2-40B4-BE49-F238E27FC236}">
                <a16:creationId xmlns:a16="http://schemas.microsoft.com/office/drawing/2014/main" id="{BC191EF8-6DAE-F61B-055B-BD643F2F73F8}"/>
              </a:ext>
            </a:extLst>
          </p:cNvPr>
          <p:cNvSpPr>
            <a:spLocks noGrp="1"/>
          </p:cNvSpPr>
          <p:nvPr>
            <p:ph sz="quarter" idx="13"/>
          </p:nvPr>
        </p:nvSpPr>
        <p:spPr/>
        <p:txBody>
          <a:bodyPr/>
          <a:lstStyle/>
          <a:p>
            <a:endParaRPr lang="ko-KR" altLang="en-US"/>
          </a:p>
        </p:txBody>
      </p:sp>
      <p:pic>
        <p:nvPicPr>
          <p:cNvPr id="6" name="그림 5">
            <a:extLst>
              <a:ext uri="{FF2B5EF4-FFF2-40B4-BE49-F238E27FC236}">
                <a16:creationId xmlns:a16="http://schemas.microsoft.com/office/drawing/2014/main" id="{DB7F5FA5-CE97-379B-8272-2BC273909E13}"/>
              </a:ext>
            </a:extLst>
          </p:cNvPr>
          <p:cNvPicPr>
            <a:picLocks noChangeAspect="1"/>
          </p:cNvPicPr>
          <p:nvPr/>
        </p:nvPicPr>
        <p:blipFill>
          <a:blip r:embed="rId2"/>
          <a:stretch>
            <a:fillRect/>
          </a:stretch>
        </p:blipFill>
        <p:spPr>
          <a:xfrm>
            <a:off x="729974" y="628506"/>
            <a:ext cx="10732052" cy="5600988"/>
          </a:xfrm>
          <a:prstGeom prst="rect">
            <a:avLst/>
          </a:prstGeom>
        </p:spPr>
      </p:pic>
    </p:spTree>
    <p:extLst>
      <p:ext uri="{BB962C8B-B14F-4D97-AF65-F5344CB8AC3E}">
        <p14:creationId xmlns:p14="http://schemas.microsoft.com/office/powerpoint/2010/main" val="40946899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그림 4">
            <a:extLst>
              <a:ext uri="{FF2B5EF4-FFF2-40B4-BE49-F238E27FC236}">
                <a16:creationId xmlns:a16="http://schemas.microsoft.com/office/drawing/2014/main" id="{4B5B2B7E-3799-95EF-FF87-9D90F8D44FF5}"/>
              </a:ext>
            </a:extLst>
          </p:cNvPr>
          <p:cNvPicPr>
            <a:picLocks noChangeAspect="1"/>
          </p:cNvPicPr>
          <p:nvPr/>
        </p:nvPicPr>
        <p:blipFill>
          <a:blip r:embed="rId2"/>
          <a:stretch>
            <a:fillRect/>
          </a:stretch>
        </p:blipFill>
        <p:spPr>
          <a:xfrm>
            <a:off x="548990" y="606280"/>
            <a:ext cx="11094020" cy="5645440"/>
          </a:xfrm>
          <a:prstGeom prst="rect">
            <a:avLst/>
          </a:prstGeom>
        </p:spPr>
      </p:pic>
    </p:spTree>
    <p:extLst>
      <p:ext uri="{BB962C8B-B14F-4D97-AF65-F5344CB8AC3E}">
        <p14:creationId xmlns:p14="http://schemas.microsoft.com/office/powerpoint/2010/main" val="22351806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76FE565-95F9-3003-4380-CED4A6419514}"/>
              </a:ext>
            </a:extLst>
          </p:cNvPr>
          <p:cNvSpPr>
            <a:spLocks noGrp="1"/>
          </p:cNvSpPr>
          <p:nvPr>
            <p:ph type="title"/>
          </p:nvPr>
        </p:nvSpPr>
        <p:spPr/>
        <p:txBody>
          <a:bodyPr/>
          <a:lstStyle/>
          <a:p>
            <a:endParaRPr lang="ko-KR" altLang="en-US"/>
          </a:p>
        </p:txBody>
      </p:sp>
      <p:sp>
        <p:nvSpPr>
          <p:cNvPr id="3" name="내용 개체 틀 2">
            <a:extLst>
              <a:ext uri="{FF2B5EF4-FFF2-40B4-BE49-F238E27FC236}">
                <a16:creationId xmlns:a16="http://schemas.microsoft.com/office/drawing/2014/main" id="{BC191EF8-6DAE-F61B-055B-BD643F2F73F8}"/>
              </a:ext>
            </a:extLst>
          </p:cNvPr>
          <p:cNvSpPr>
            <a:spLocks noGrp="1"/>
          </p:cNvSpPr>
          <p:nvPr>
            <p:ph sz="quarter" idx="13"/>
          </p:nvPr>
        </p:nvSpPr>
        <p:spPr/>
        <p:txBody>
          <a:bodyPr/>
          <a:lstStyle/>
          <a:p>
            <a:endParaRPr lang="ko-KR" altLang="en-US"/>
          </a:p>
        </p:txBody>
      </p:sp>
      <p:pic>
        <p:nvPicPr>
          <p:cNvPr id="6" name="그림 5">
            <a:extLst>
              <a:ext uri="{FF2B5EF4-FFF2-40B4-BE49-F238E27FC236}">
                <a16:creationId xmlns:a16="http://schemas.microsoft.com/office/drawing/2014/main" id="{A37D56C6-2855-8045-FCE1-70C2273557A1}"/>
              </a:ext>
            </a:extLst>
          </p:cNvPr>
          <p:cNvPicPr>
            <a:picLocks noChangeAspect="1"/>
          </p:cNvPicPr>
          <p:nvPr/>
        </p:nvPicPr>
        <p:blipFill>
          <a:blip r:embed="rId2"/>
          <a:stretch>
            <a:fillRect/>
          </a:stretch>
        </p:blipFill>
        <p:spPr>
          <a:xfrm>
            <a:off x="568041" y="199859"/>
            <a:ext cx="11055918" cy="6458282"/>
          </a:xfrm>
          <a:prstGeom prst="rect">
            <a:avLst/>
          </a:prstGeom>
        </p:spPr>
      </p:pic>
    </p:spTree>
    <p:extLst>
      <p:ext uri="{BB962C8B-B14F-4D97-AF65-F5344CB8AC3E}">
        <p14:creationId xmlns:p14="http://schemas.microsoft.com/office/powerpoint/2010/main" val="29241004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76FE565-95F9-3003-4380-CED4A6419514}"/>
              </a:ext>
            </a:extLst>
          </p:cNvPr>
          <p:cNvSpPr>
            <a:spLocks noGrp="1"/>
          </p:cNvSpPr>
          <p:nvPr>
            <p:ph type="title"/>
          </p:nvPr>
        </p:nvSpPr>
        <p:spPr/>
        <p:txBody>
          <a:bodyPr/>
          <a:lstStyle/>
          <a:p>
            <a:endParaRPr lang="ko-KR" altLang="en-US"/>
          </a:p>
        </p:txBody>
      </p:sp>
      <p:sp>
        <p:nvSpPr>
          <p:cNvPr id="3" name="내용 개체 틀 2">
            <a:extLst>
              <a:ext uri="{FF2B5EF4-FFF2-40B4-BE49-F238E27FC236}">
                <a16:creationId xmlns:a16="http://schemas.microsoft.com/office/drawing/2014/main" id="{BC191EF8-6DAE-F61B-055B-BD643F2F73F8}"/>
              </a:ext>
            </a:extLst>
          </p:cNvPr>
          <p:cNvSpPr>
            <a:spLocks noGrp="1"/>
          </p:cNvSpPr>
          <p:nvPr>
            <p:ph sz="quarter" idx="13"/>
          </p:nvPr>
        </p:nvSpPr>
        <p:spPr/>
        <p:txBody>
          <a:bodyPr/>
          <a:lstStyle/>
          <a:p>
            <a:endParaRPr lang="ko-KR" altLang="en-US"/>
          </a:p>
        </p:txBody>
      </p:sp>
      <p:pic>
        <p:nvPicPr>
          <p:cNvPr id="6" name="그림 5">
            <a:extLst>
              <a:ext uri="{FF2B5EF4-FFF2-40B4-BE49-F238E27FC236}">
                <a16:creationId xmlns:a16="http://schemas.microsoft.com/office/drawing/2014/main" id="{21EBCBE1-F789-0569-D06A-A25FDE9DFF82}"/>
              </a:ext>
            </a:extLst>
          </p:cNvPr>
          <p:cNvPicPr>
            <a:picLocks noChangeAspect="1"/>
          </p:cNvPicPr>
          <p:nvPr/>
        </p:nvPicPr>
        <p:blipFill>
          <a:blip r:embed="rId2"/>
          <a:stretch>
            <a:fillRect/>
          </a:stretch>
        </p:blipFill>
        <p:spPr>
          <a:xfrm>
            <a:off x="847455" y="523725"/>
            <a:ext cx="10497089" cy="5810549"/>
          </a:xfrm>
          <a:prstGeom prst="rect">
            <a:avLst/>
          </a:prstGeom>
        </p:spPr>
      </p:pic>
    </p:spTree>
    <p:extLst>
      <p:ext uri="{BB962C8B-B14F-4D97-AF65-F5344CB8AC3E}">
        <p14:creationId xmlns:p14="http://schemas.microsoft.com/office/powerpoint/2010/main" val="13889575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76FE565-95F9-3003-4380-CED4A6419514}"/>
              </a:ext>
            </a:extLst>
          </p:cNvPr>
          <p:cNvSpPr>
            <a:spLocks noGrp="1"/>
          </p:cNvSpPr>
          <p:nvPr>
            <p:ph type="title"/>
          </p:nvPr>
        </p:nvSpPr>
        <p:spPr/>
        <p:txBody>
          <a:bodyPr/>
          <a:lstStyle/>
          <a:p>
            <a:endParaRPr lang="ko-KR" altLang="en-US"/>
          </a:p>
        </p:txBody>
      </p:sp>
      <p:sp>
        <p:nvSpPr>
          <p:cNvPr id="3" name="내용 개체 틀 2">
            <a:extLst>
              <a:ext uri="{FF2B5EF4-FFF2-40B4-BE49-F238E27FC236}">
                <a16:creationId xmlns:a16="http://schemas.microsoft.com/office/drawing/2014/main" id="{BC191EF8-6DAE-F61B-055B-BD643F2F73F8}"/>
              </a:ext>
            </a:extLst>
          </p:cNvPr>
          <p:cNvSpPr>
            <a:spLocks noGrp="1"/>
          </p:cNvSpPr>
          <p:nvPr>
            <p:ph sz="quarter" idx="13"/>
          </p:nvPr>
        </p:nvSpPr>
        <p:spPr/>
        <p:txBody>
          <a:bodyPr/>
          <a:lstStyle/>
          <a:p>
            <a:endParaRPr lang="ko-KR" altLang="en-US"/>
          </a:p>
        </p:txBody>
      </p:sp>
      <p:pic>
        <p:nvPicPr>
          <p:cNvPr id="6" name="그림 5">
            <a:extLst>
              <a:ext uri="{FF2B5EF4-FFF2-40B4-BE49-F238E27FC236}">
                <a16:creationId xmlns:a16="http://schemas.microsoft.com/office/drawing/2014/main" id="{F682B332-7C0A-A0E9-44C8-0674826B2EAE}"/>
              </a:ext>
            </a:extLst>
          </p:cNvPr>
          <p:cNvPicPr>
            <a:picLocks noChangeAspect="1"/>
          </p:cNvPicPr>
          <p:nvPr/>
        </p:nvPicPr>
        <p:blipFill>
          <a:blip r:embed="rId2"/>
          <a:stretch>
            <a:fillRect/>
          </a:stretch>
        </p:blipFill>
        <p:spPr>
          <a:xfrm>
            <a:off x="491837" y="406244"/>
            <a:ext cx="11208326" cy="6045511"/>
          </a:xfrm>
          <a:prstGeom prst="rect">
            <a:avLst/>
          </a:prstGeom>
        </p:spPr>
      </p:pic>
    </p:spTree>
    <p:extLst>
      <p:ext uri="{BB962C8B-B14F-4D97-AF65-F5344CB8AC3E}">
        <p14:creationId xmlns:p14="http://schemas.microsoft.com/office/powerpoint/2010/main" val="33337313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1D33925-80F5-4B97-7CCE-EDB582EC4683}"/>
              </a:ext>
            </a:extLst>
          </p:cNvPr>
          <p:cNvSpPr>
            <a:spLocks noGrp="1"/>
          </p:cNvSpPr>
          <p:nvPr>
            <p:ph type="title"/>
          </p:nvPr>
        </p:nvSpPr>
        <p:spPr>
          <a:xfrm>
            <a:off x="913774" y="127747"/>
            <a:ext cx="3496860" cy="1333912"/>
          </a:xfrm>
        </p:spPr>
        <p:txBody>
          <a:bodyPr/>
          <a:lstStyle/>
          <a:p>
            <a:r>
              <a:rPr lang="en-US" altLang="ko-KR"/>
              <a:t>Data merging</a:t>
            </a:r>
            <a:endParaRPr lang="ko-KR" altLang="en-US"/>
          </a:p>
        </p:txBody>
      </p:sp>
      <p:sp>
        <p:nvSpPr>
          <p:cNvPr id="3" name="내용 개체 틀 2">
            <a:extLst>
              <a:ext uri="{FF2B5EF4-FFF2-40B4-BE49-F238E27FC236}">
                <a16:creationId xmlns:a16="http://schemas.microsoft.com/office/drawing/2014/main" id="{633A5DD8-31E0-8763-38A3-581079244EE7}"/>
              </a:ext>
            </a:extLst>
          </p:cNvPr>
          <p:cNvSpPr>
            <a:spLocks noGrp="1"/>
          </p:cNvSpPr>
          <p:nvPr>
            <p:ph sz="quarter" idx="13"/>
          </p:nvPr>
        </p:nvSpPr>
        <p:spPr/>
        <p:txBody>
          <a:bodyPr/>
          <a:lstStyle/>
          <a:p>
            <a:endParaRPr lang="ko-KR" altLang="en-US"/>
          </a:p>
        </p:txBody>
      </p:sp>
      <p:pic>
        <p:nvPicPr>
          <p:cNvPr id="5" name="그림 4">
            <a:extLst>
              <a:ext uri="{FF2B5EF4-FFF2-40B4-BE49-F238E27FC236}">
                <a16:creationId xmlns:a16="http://schemas.microsoft.com/office/drawing/2014/main" id="{E10E3BD0-D380-BCBF-EDCF-DF0B29FCA58B}"/>
              </a:ext>
            </a:extLst>
          </p:cNvPr>
          <p:cNvPicPr>
            <a:picLocks noChangeAspect="1"/>
          </p:cNvPicPr>
          <p:nvPr/>
        </p:nvPicPr>
        <p:blipFill>
          <a:blip r:embed="rId2"/>
          <a:stretch>
            <a:fillRect/>
          </a:stretch>
        </p:blipFill>
        <p:spPr>
          <a:xfrm>
            <a:off x="913774" y="1066801"/>
            <a:ext cx="10021610" cy="5602940"/>
          </a:xfrm>
          <a:prstGeom prst="rect">
            <a:avLst/>
          </a:prstGeom>
        </p:spPr>
      </p:pic>
    </p:spTree>
    <p:extLst>
      <p:ext uri="{BB962C8B-B14F-4D97-AF65-F5344CB8AC3E}">
        <p14:creationId xmlns:p14="http://schemas.microsoft.com/office/powerpoint/2010/main" val="343951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그림 4">
            <a:extLst>
              <a:ext uri="{FF2B5EF4-FFF2-40B4-BE49-F238E27FC236}">
                <a16:creationId xmlns:a16="http://schemas.microsoft.com/office/drawing/2014/main" id="{C4E7FD5E-6B71-7737-6846-A35617AF5127}"/>
              </a:ext>
            </a:extLst>
          </p:cNvPr>
          <p:cNvPicPr>
            <a:picLocks noChangeAspect="1"/>
          </p:cNvPicPr>
          <p:nvPr/>
        </p:nvPicPr>
        <p:blipFill>
          <a:blip r:embed="rId2"/>
          <a:stretch>
            <a:fillRect/>
          </a:stretch>
        </p:blipFill>
        <p:spPr>
          <a:xfrm>
            <a:off x="729974" y="964897"/>
            <a:ext cx="10732052" cy="5893103"/>
          </a:xfrm>
          <a:prstGeom prst="rect">
            <a:avLst/>
          </a:prstGeom>
        </p:spPr>
      </p:pic>
    </p:spTree>
    <p:extLst>
      <p:ext uri="{BB962C8B-B14F-4D97-AF65-F5344CB8AC3E}">
        <p14:creationId xmlns:p14="http://schemas.microsoft.com/office/powerpoint/2010/main" val="27920192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D41A6EA-2D2D-5C61-586B-E35341BAF840}"/>
              </a:ext>
            </a:extLst>
          </p:cNvPr>
          <p:cNvSpPr>
            <a:spLocks noGrp="1"/>
          </p:cNvSpPr>
          <p:nvPr>
            <p:ph type="title"/>
          </p:nvPr>
        </p:nvSpPr>
        <p:spPr/>
        <p:txBody>
          <a:bodyPr/>
          <a:lstStyle/>
          <a:p>
            <a:endParaRPr lang="ko-KR" altLang="en-US"/>
          </a:p>
        </p:txBody>
      </p:sp>
      <p:sp>
        <p:nvSpPr>
          <p:cNvPr id="3" name="내용 개체 틀 2">
            <a:extLst>
              <a:ext uri="{FF2B5EF4-FFF2-40B4-BE49-F238E27FC236}">
                <a16:creationId xmlns:a16="http://schemas.microsoft.com/office/drawing/2014/main" id="{2D7DBFB4-3983-CA97-FF72-777FDC68BC3C}"/>
              </a:ext>
            </a:extLst>
          </p:cNvPr>
          <p:cNvSpPr>
            <a:spLocks noGrp="1"/>
          </p:cNvSpPr>
          <p:nvPr>
            <p:ph sz="quarter" idx="13"/>
          </p:nvPr>
        </p:nvSpPr>
        <p:spPr/>
        <p:txBody>
          <a:bodyPr/>
          <a:lstStyle/>
          <a:p>
            <a:endParaRPr lang="ko-KR" altLang="en-US"/>
          </a:p>
        </p:txBody>
      </p:sp>
      <p:pic>
        <p:nvPicPr>
          <p:cNvPr id="5" name="그림 4">
            <a:extLst>
              <a:ext uri="{FF2B5EF4-FFF2-40B4-BE49-F238E27FC236}">
                <a16:creationId xmlns:a16="http://schemas.microsoft.com/office/drawing/2014/main" id="{0F8A6DD2-34D0-EC26-A684-936C8DACE49B}"/>
              </a:ext>
            </a:extLst>
          </p:cNvPr>
          <p:cNvPicPr>
            <a:picLocks noChangeAspect="1"/>
          </p:cNvPicPr>
          <p:nvPr/>
        </p:nvPicPr>
        <p:blipFill>
          <a:blip r:embed="rId2"/>
          <a:stretch>
            <a:fillRect/>
          </a:stretch>
        </p:blipFill>
        <p:spPr>
          <a:xfrm>
            <a:off x="396582" y="114129"/>
            <a:ext cx="11398836" cy="6629741"/>
          </a:xfrm>
          <a:prstGeom prst="rect">
            <a:avLst/>
          </a:prstGeom>
        </p:spPr>
      </p:pic>
    </p:spTree>
    <p:extLst>
      <p:ext uri="{BB962C8B-B14F-4D97-AF65-F5344CB8AC3E}">
        <p14:creationId xmlns:p14="http://schemas.microsoft.com/office/powerpoint/2010/main" val="318333653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D9541B8-D33E-125B-3700-22421454E1F4}"/>
              </a:ext>
            </a:extLst>
          </p:cNvPr>
          <p:cNvSpPr>
            <a:spLocks noGrp="1"/>
          </p:cNvSpPr>
          <p:nvPr>
            <p:ph type="title"/>
          </p:nvPr>
        </p:nvSpPr>
        <p:spPr/>
        <p:txBody>
          <a:bodyPr/>
          <a:lstStyle/>
          <a:p>
            <a:endParaRPr lang="ko-KR" altLang="en-US"/>
          </a:p>
        </p:txBody>
      </p:sp>
      <p:sp>
        <p:nvSpPr>
          <p:cNvPr id="3" name="내용 개체 틀 2">
            <a:extLst>
              <a:ext uri="{FF2B5EF4-FFF2-40B4-BE49-F238E27FC236}">
                <a16:creationId xmlns:a16="http://schemas.microsoft.com/office/drawing/2014/main" id="{46297F0A-D8DD-E440-C800-7119157C0331}"/>
              </a:ext>
            </a:extLst>
          </p:cNvPr>
          <p:cNvSpPr>
            <a:spLocks noGrp="1"/>
          </p:cNvSpPr>
          <p:nvPr>
            <p:ph sz="quarter" idx="13"/>
          </p:nvPr>
        </p:nvSpPr>
        <p:spPr/>
        <p:txBody>
          <a:bodyPr/>
          <a:lstStyle/>
          <a:p>
            <a:endParaRPr lang="ko-KR" altLang="en-US"/>
          </a:p>
        </p:txBody>
      </p:sp>
      <p:pic>
        <p:nvPicPr>
          <p:cNvPr id="7" name="그림 6">
            <a:extLst>
              <a:ext uri="{FF2B5EF4-FFF2-40B4-BE49-F238E27FC236}">
                <a16:creationId xmlns:a16="http://schemas.microsoft.com/office/drawing/2014/main" id="{7603FBB7-87C1-B371-5CBD-FE01D855CFD4}"/>
              </a:ext>
            </a:extLst>
          </p:cNvPr>
          <p:cNvPicPr>
            <a:picLocks noChangeAspect="1"/>
          </p:cNvPicPr>
          <p:nvPr/>
        </p:nvPicPr>
        <p:blipFill>
          <a:blip r:embed="rId2"/>
          <a:stretch>
            <a:fillRect/>
          </a:stretch>
        </p:blipFill>
        <p:spPr>
          <a:xfrm>
            <a:off x="399757" y="1130182"/>
            <a:ext cx="11392485" cy="4597636"/>
          </a:xfrm>
          <a:prstGeom prst="rect">
            <a:avLst/>
          </a:prstGeom>
        </p:spPr>
      </p:pic>
    </p:spTree>
    <p:extLst>
      <p:ext uri="{BB962C8B-B14F-4D97-AF65-F5344CB8AC3E}">
        <p14:creationId xmlns:p14="http://schemas.microsoft.com/office/powerpoint/2010/main" val="94656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그림 6">
            <a:extLst>
              <a:ext uri="{FF2B5EF4-FFF2-40B4-BE49-F238E27FC236}">
                <a16:creationId xmlns:a16="http://schemas.microsoft.com/office/drawing/2014/main" id="{5CDD86D6-CCE7-9566-5774-64CF2A63C5AC}"/>
              </a:ext>
            </a:extLst>
          </p:cNvPr>
          <p:cNvPicPr>
            <a:picLocks noChangeAspect="1"/>
          </p:cNvPicPr>
          <p:nvPr/>
        </p:nvPicPr>
        <p:blipFill>
          <a:blip r:embed="rId2"/>
          <a:stretch>
            <a:fillRect/>
          </a:stretch>
        </p:blipFill>
        <p:spPr>
          <a:xfrm>
            <a:off x="-76276" y="1741395"/>
            <a:ext cx="12268276" cy="3523235"/>
          </a:xfrm>
          <a:prstGeom prst="rect">
            <a:avLst/>
          </a:prstGeom>
        </p:spPr>
      </p:pic>
    </p:spTree>
    <p:extLst>
      <p:ext uri="{BB962C8B-B14F-4D97-AF65-F5344CB8AC3E}">
        <p14:creationId xmlns:p14="http://schemas.microsoft.com/office/powerpoint/2010/main" val="21445031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E489B3F-1E11-0B2C-924B-80D6E4B0B25A}"/>
              </a:ext>
            </a:extLst>
          </p:cNvPr>
          <p:cNvSpPr>
            <a:spLocks noGrp="1"/>
          </p:cNvSpPr>
          <p:nvPr>
            <p:ph type="title"/>
          </p:nvPr>
        </p:nvSpPr>
        <p:spPr>
          <a:xfrm>
            <a:off x="913776" y="618518"/>
            <a:ext cx="4319962" cy="620736"/>
          </a:xfrm>
        </p:spPr>
        <p:txBody>
          <a:bodyPr/>
          <a:lstStyle/>
          <a:p>
            <a:r>
              <a:rPr lang="en-US" altLang="ko-KR"/>
              <a:t>Seaborn heatmap</a:t>
            </a:r>
            <a:endParaRPr lang="ko-KR" altLang="en-US"/>
          </a:p>
        </p:txBody>
      </p:sp>
      <p:sp>
        <p:nvSpPr>
          <p:cNvPr id="3" name="내용 개체 틀 2">
            <a:extLst>
              <a:ext uri="{FF2B5EF4-FFF2-40B4-BE49-F238E27FC236}">
                <a16:creationId xmlns:a16="http://schemas.microsoft.com/office/drawing/2014/main" id="{5AA617AE-A771-368F-9BAA-A736CB761B3C}"/>
              </a:ext>
            </a:extLst>
          </p:cNvPr>
          <p:cNvSpPr>
            <a:spLocks noGrp="1"/>
          </p:cNvSpPr>
          <p:nvPr>
            <p:ph sz="quarter" idx="13"/>
          </p:nvPr>
        </p:nvSpPr>
        <p:spPr/>
        <p:txBody>
          <a:bodyPr/>
          <a:lstStyle/>
          <a:p>
            <a:endParaRPr lang="ko-KR" altLang="en-US"/>
          </a:p>
        </p:txBody>
      </p:sp>
      <p:pic>
        <p:nvPicPr>
          <p:cNvPr id="5" name="그림 4">
            <a:extLst>
              <a:ext uri="{FF2B5EF4-FFF2-40B4-BE49-F238E27FC236}">
                <a16:creationId xmlns:a16="http://schemas.microsoft.com/office/drawing/2014/main" id="{58992596-7994-0228-E071-864879B7DDC8}"/>
              </a:ext>
            </a:extLst>
          </p:cNvPr>
          <p:cNvPicPr>
            <a:picLocks noChangeAspect="1"/>
          </p:cNvPicPr>
          <p:nvPr/>
        </p:nvPicPr>
        <p:blipFill>
          <a:blip r:embed="rId2"/>
          <a:stretch>
            <a:fillRect/>
          </a:stretch>
        </p:blipFill>
        <p:spPr>
          <a:xfrm>
            <a:off x="913773" y="1239254"/>
            <a:ext cx="8029513" cy="5450304"/>
          </a:xfrm>
          <a:prstGeom prst="rect">
            <a:avLst/>
          </a:prstGeom>
        </p:spPr>
      </p:pic>
    </p:spTree>
    <p:extLst>
      <p:ext uri="{BB962C8B-B14F-4D97-AF65-F5344CB8AC3E}">
        <p14:creationId xmlns:p14="http://schemas.microsoft.com/office/powerpoint/2010/main" val="18330090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0F685B67-7F3C-A0F4-2E82-756127AF36AC}"/>
              </a:ext>
            </a:extLst>
          </p:cNvPr>
          <p:cNvSpPr txBox="1"/>
          <p:nvPr/>
        </p:nvSpPr>
        <p:spPr>
          <a:xfrm>
            <a:off x="1066800" y="712864"/>
            <a:ext cx="7721600" cy="592919"/>
          </a:xfrm>
          <a:prstGeom prst="rect">
            <a:avLst/>
          </a:prstGeom>
          <a:noFill/>
        </p:spPr>
        <p:txBody>
          <a:bodyPr wrap="square">
            <a:spAutoFit/>
          </a:bodyPr>
          <a:lstStyle/>
          <a:p>
            <a:pPr algn="just" latinLnBrk="1">
              <a:lnSpc>
                <a:spcPct val="107000"/>
              </a:lnSpc>
              <a:spcAft>
                <a:spcPts val="800"/>
              </a:spcAft>
            </a:pPr>
            <a:r>
              <a:rPr lang="en-US" altLang="ko-KR" sz="3200" kern="100">
                <a:effectLst/>
                <a:latin typeface="+mj-lt"/>
                <a:ea typeface="맑은 고딕" panose="020B0503020000020004" pitchFamily="50" charset="-127"/>
                <a:cs typeface="Times New Roman" panose="02020603050405020304" pitchFamily="18" charset="0"/>
              </a:rPr>
              <a:t>Lesson from the </a:t>
            </a:r>
            <a:r>
              <a:rPr lang="en-US" altLang="ko-KR" sz="3200" kern="100">
                <a:latin typeface="+mj-lt"/>
                <a:ea typeface="맑은 고딕" panose="020B0503020000020004" pitchFamily="50" charset="-127"/>
                <a:cs typeface="Times New Roman" panose="02020603050405020304" pitchFamily="18" charset="0"/>
              </a:rPr>
              <a:t>Predictions modeling</a:t>
            </a:r>
            <a:endParaRPr lang="ko-KR" altLang="ko-KR" sz="3200" kern="100">
              <a:effectLst/>
              <a:latin typeface="+mj-lt"/>
              <a:ea typeface="맑은 고딕" panose="020B0503020000020004" pitchFamily="50" charset="-127"/>
              <a:cs typeface="Times New Roman" panose="02020603050405020304" pitchFamily="18" charset="0"/>
            </a:endParaRPr>
          </a:p>
        </p:txBody>
      </p:sp>
      <p:pic>
        <p:nvPicPr>
          <p:cNvPr id="9" name="그림 8">
            <a:extLst>
              <a:ext uri="{FF2B5EF4-FFF2-40B4-BE49-F238E27FC236}">
                <a16:creationId xmlns:a16="http://schemas.microsoft.com/office/drawing/2014/main" id="{5167B1A1-8C62-6EFF-EDF1-5A7F7ACEE6AA}"/>
              </a:ext>
            </a:extLst>
          </p:cNvPr>
          <p:cNvPicPr>
            <a:picLocks noChangeAspect="1"/>
          </p:cNvPicPr>
          <p:nvPr/>
        </p:nvPicPr>
        <p:blipFill>
          <a:blip r:embed="rId2"/>
          <a:stretch>
            <a:fillRect/>
          </a:stretch>
        </p:blipFill>
        <p:spPr>
          <a:xfrm>
            <a:off x="749052" y="1730266"/>
            <a:ext cx="9639795" cy="4235668"/>
          </a:xfrm>
          <a:prstGeom prst="rect">
            <a:avLst/>
          </a:prstGeom>
        </p:spPr>
      </p:pic>
    </p:spTree>
    <p:extLst>
      <p:ext uri="{BB962C8B-B14F-4D97-AF65-F5344CB8AC3E}">
        <p14:creationId xmlns:p14="http://schemas.microsoft.com/office/powerpoint/2010/main" val="405774323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9018C57-270B-BB2C-0DFE-067DD8D2DD7D}"/>
              </a:ext>
            </a:extLst>
          </p:cNvPr>
          <p:cNvSpPr>
            <a:spLocks noGrp="1"/>
          </p:cNvSpPr>
          <p:nvPr>
            <p:ph type="title"/>
          </p:nvPr>
        </p:nvSpPr>
        <p:spPr>
          <a:xfrm>
            <a:off x="913775" y="618517"/>
            <a:ext cx="4559925" cy="619733"/>
          </a:xfrm>
        </p:spPr>
        <p:txBody>
          <a:bodyPr/>
          <a:lstStyle/>
          <a:p>
            <a:r>
              <a:rPr lang="en-US" altLang="ko-KR"/>
              <a:t>About predictions</a:t>
            </a:r>
            <a:endParaRPr lang="ko-KR" altLang="en-US"/>
          </a:p>
        </p:txBody>
      </p:sp>
      <p:sp>
        <p:nvSpPr>
          <p:cNvPr id="7" name="Rectangle 4">
            <a:extLst>
              <a:ext uri="{FF2B5EF4-FFF2-40B4-BE49-F238E27FC236}">
                <a16:creationId xmlns:a16="http://schemas.microsoft.com/office/drawing/2014/main" id="{24240D51-3FF2-5CF0-1676-AB3D90785571}"/>
              </a:ext>
            </a:extLst>
          </p:cNvPr>
          <p:cNvSpPr>
            <a:spLocks noChangeArrowheads="1"/>
          </p:cNvSpPr>
          <p:nvPr/>
        </p:nvSpPr>
        <p:spPr bwMode="auto">
          <a:xfrm>
            <a:off x="361950" y="2004121"/>
            <a:ext cx="11106150" cy="42011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95144" tIns="45720" rIns="91440" bIns="15235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ko-KR" sz="2000" b="0" i="0" u="none" strike="noStrike" cap="none" normalizeH="0" baseline="0">
                <a:ln>
                  <a:noFill/>
                </a:ln>
                <a:solidFill>
                  <a:schemeClr val="tx1"/>
                </a:solidFill>
                <a:effectLst/>
                <a:latin typeface="+mj-lt"/>
                <a:ea typeface="Roboto Mono" panose="00000009000000000000" pitchFamily="49" charset="0"/>
                <a:cs typeface="굴림체" panose="020B0609000101010101" pitchFamily="49" charset="-127"/>
              </a:rPr>
              <a:t>1. How can machine (learning) help us deepen the understandings from EDA?</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ko-KR" sz="2000" b="0" i="0" u="none" strike="noStrike" cap="none" normalizeH="0" baseline="0">
                <a:ln>
                  <a:noFill/>
                </a:ln>
                <a:solidFill>
                  <a:schemeClr val="tx1"/>
                </a:solidFill>
                <a:effectLst/>
                <a:latin typeface="+mj-lt"/>
                <a:ea typeface="Roboto Mono" panose="00000009000000000000" pitchFamily="49" charset="0"/>
                <a:cs typeface="굴림체" panose="020B0609000101010101" pitchFamily="49" charset="-127"/>
              </a:rPr>
              <a:t>	While our human eyes used to focus more on what happened already, machine may look 	beyond to the future objectively and systematically</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ko-KR" sz="2000" b="0" i="0" u="none" strike="noStrike" cap="none" normalizeH="0" baseline="0">
              <a:ln>
                <a:noFill/>
              </a:ln>
              <a:solidFill>
                <a:schemeClr val="tx1"/>
              </a:solidFill>
              <a:effectLst/>
              <a:latin typeface="+mj-lt"/>
              <a:ea typeface="Roboto Mono" panose="00000009000000000000" pitchFamily="49" charset="0"/>
              <a:cs typeface="굴림체" panose="020B0609000101010101" pitchFamily="49" charset="-127"/>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ko-KR" sz="2000">
                <a:latin typeface="+mj-lt"/>
                <a:ea typeface="Roboto Mono" panose="00000009000000000000" pitchFamily="49" charset="0"/>
                <a:cs typeface="굴림체" panose="020B0609000101010101" pitchFamily="49" charset="-127"/>
              </a:rPr>
              <a:t>2. </a:t>
            </a:r>
            <a:r>
              <a:rPr kumimoji="0" lang="en-US" altLang="ko-KR" sz="2000" b="0" i="0" u="none" strike="noStrike" cap="none" normalizeH="0" baseline="0">
                <a:ln>
                  <a:noFill/>
                </a:ln>
                <a:solidFill>
                  <a:schemeClr val="tx1"/>
                </a:solidFill>
                <a:effectLst/>
                <a:latin typeface="+mj-lt"/>
                <a:ea typeface="Roboto Mono" panose="00000009000000000000" pitchFamily="49" charset="0"/>
                <a:cs typeface="굴림체" panose="020B0609000101010101" pitchFamily="49" charset="-127"/>
              </a:rPr>
              <a:t>How much worthy or useful is it to predict the number of infections or deceased victims?</a:t>
            </a:r>
          </a:p>
          <a:p>
            <a:pPr marL="0" marR="0" lvl="0" indent="0" algn="l" defTabSz="914400" rtl="0" eaLnBrk="0" fontAlgn="base" latinLnBrk="0" hangingPunct="0">
              <a:lnSpc>
                <a:spcPct val="100000"/>
              </a:lnSpc>
              <a:spcBef>
                <a:spcPct val="0"/>
              </a:spcBef>
              <a:spcAft>
                <a:spcPct val="0"/>
              </a:spcAft>
              <a:buClrTx/>
              <a:buSzTx/>
              <a:buFontTx/>
              <a:buNone/>
              <a:tabLst/>
            </a:pPr>
            <a:r>
              <a:rPr lang="en-US" altLang="ko-KR" sz="2000">
                <a:latin typeface="+mj-lt"/>
                <a:ea typeface="Roboto Mono" panose="00000009000000000000" pitchFamily="49" charset="0"/>
                <a:cs typeface="굴림체" panose="020B0609000101010101" pitchFamily="49" charset="-127"/>
              </a:rPr>
              <a:t>	</a:t>
            </a:r>
            <a:r>
              <a:rPr kumimoji="0" lang="en-US" altLang="ko-KR" sz="2000" b="0" i="0" u="none" strike="noStrike" cap="none" normalizeH="0" baseline="0">
                <a:ln>
                  <a:noFill/>
                </a:ln>
                <a:solidFill>
                  <a:schemeClr val="tx1"/>
                </a:solidFill>
                <a:effectLst/>
                <a:latin typeface="+mj-lt"/>
                <a:ea typeface="Roboto Mono" panose="00000009000000000000" pitchFamily="49" charset="0"/>
                <a:cs typeface="굴림체" panose="020B0609000101010101" pitchFamily="49" charset="-127"/>
              </a:rPr>
              <a:t>It could help decision makers select more efficient and timely measures to tackle the new cases. 	It might be helpful for individuals to know how much we need to be serious on preventing 	efforts What could be fundamental or neccessary too for anyone in the storm of pandemic?	-A general forecasting model not only for South Korea but for all countries. especially for the 	ones showing the early pattern of spreading. 	</a:t>
            </a:r>
          </a:p>
          <a:p>
            <a:pPr marL="0" marR="0" lvl="0" indent="0" algn="l" defTabSz="914400" rtl="0" eaLnBrk="0" fontAlgn="base" latinLnBrk="0" hangingPunct="0">
              <a:lnSpc>
                <a:spcPct val="100000"/>
              </a:lnSpc>
              <a:spcBef>
                <a:spcPct val="0"/>
              </a:spcBef>
              <a:spcAft>
                <a:spcPct val="0"/>
              </a:spcAft>
              <a:buClrTx/>
              <a:buSzTx/>
              <a:buFontTx/>
              <a:buNone/>
              <a:tabLst/>
            </a:pPr>
            <a:r>
              <a:rPr lang="en-US" altLang="ko-KR" sz="2000">
                <a:latin typeface="+mj-lt"/>
                <a:ea typeface="Roboto Mono" panose="00000009000000000000" pitchFamily="49" charset="0"/>
                <a:cs typeface="굴림체" panose="020B0609000101010101" pitchFamily="49" charset="-127"/>
              </a:rPr>
              <a:t>	</a:t>
            </a:r>
            <a:r>
              <a:rPr kumimoji="0" lang="en-US" altLang="ko-KR" sz="2000" b="0" i="0" u="none" strike="noStrike" cap="none" normalizeH="0" baseline="0">
                <a:ln>
                  <a:noFill/>
                </a:ln>
                <a:solidFill>
                  <a:schemeClr val="tx1"/>
                </a:solidFill>
                <a:effectLst/>
                <a:latin typeface="+mj-lt"/>
                <a:ea typeface="Roboto Mono" panose="00000009000000000000" pitchFamily="49" charset="0"/>
                <a:cs typeface="굴림체" panose="020B0609000101010101" pitchFamily="49" charset="-127"/>
              </a:rPr>
              <a:t>-Ways of allocating necessary medical resources nationwide or even worldwide (e.g. 	ventilator).</a:t>
            </a:r>
          </a:p>
          <a:p>
            <a:pPr marL="0" marR="0" lvl="0" indent="0" algn="l" defTabSz="914400" rtl="0" eaLnBrk="0" fontAlgn="base" latinLnBrk="0" hangingPunct="0">
              <a:lnSpc>
                <a:spcPct val="100000"/>
              </a:lnSpc>
              <a:spcBef>
                <a:spcPct val="0"/>
              </a:spcBef>
              <a:spcAft>
                <a:spcPct val="0"/>
              </a:spcAft>
              <a:buClrTx/>
              <a:buSzTx/>
              <a:buFontTx/>
              <a:buNone/>
              <a:tabLst/>
            </a:pPr>
            <a:r>
              <a:rPr lang="en-US" altLang="ko-KR" sz="2000">
                <a:latin typeface="+mj-lt"/>
                <a:ea typeface="Roboto Mono" panose="00000009000000000000" pitchFamily="49" charset="0"/>
                <a:cs typeface="굴림체" panose="020B0609000101010101" pitchFamily="49" charset="-127"/>
              </a:rPr>
              <a:t>	-</a:t>
            </a:r>
            <a:r>
              <a:rPr kumimoji="0" lang="en-US" altLang="ko-KR" sz="2000" b="0" i="0" u="none" strike="noStrike" cap="none" normalizeH="0" baseline="0">
                <a:ln>
                  <a:noFill/>
                </a:ln>
                <a:solidFill>
                  <a:schemeClr val="tx1"/>
                </a:solidFill>
                <a:effectLst/>
                <a:latin typeface="+mj-lt"/>
                <a:ea typeface="Roboto Mono" panose="00000009000000000000" pitchFamily="49" charset="0"/>
                <a:cs typeface="굴림체" panose="020B0609000101010101" pitchFamily="49" charset="-127"/>
              </a:rPr>
              <a:t>from the places with the decreasing trend to those with the increasing one.</a:t>
            </a:r>
            <a:r>
              <a:rPr kumimoji="0" lang="en-US" altLang="ko-KR" sz="1200" b="0" i="0" u="none" strike="noStrike" cap="none" normalizeH="0" baseline="0">
                <a:ln>
                  <a:noFill/>
                </a:ln>
                <a:solidFill>
                  <a:schemeClr val="tx1"/>
                </a:solidFill>
                <a:effectLst/>
                <a:latin typeface="+mj-lt"/>
              </a:rPr>
              <a:t> </a:t>
            </a:r>
            <a:endParaRPr kumimoji="0" lang="en-US" altLang="ko-KR" sz="4400" b="0" i="0" u="none" strike="noStrike" cap="none" normalizeH="0" baseline="0">
              <a:ln>
                <a:noFill/>
              </a:ln>
              <a:solidFill>
                <a:schemeClr val="tx1"/>
              </a:solidFill>
              <a:effectLst/>
              <a:latin typeface="+mj-lt"/>
            </a:endParaRPr>
          </a:p>
        </p:txBody>
      </p:sp>
    </p:spTree>
    <p:extLst>
      <p:ext uri="{BB962C8B-B14F-4D97-AF65-F5344CB8AC3E}">
        <p14:creationId xmlns:p14="http://schemas.microsoft.com/office/powerpoint/2010/main" val="654201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97760E4-FBDC-C46F-BAE5-449B41C21DA7}"/>
              </a:ext>
            </a:extLst>
          </p:cNvPr>
          <p:cNvSpPr>
            <a:spLocks noGrp="1"/>
          </p:cNvSpPr>
          <p:nvPr>
            <p:ph type="title"/>
          </p:nvPr>
        </p:nvSpPr>
        <p:spPr>
          <a:xfrm>
            <a:off x="856625" y="243867"/>
            <a:ext cx="5448925" cy="924533"/>
          </a:xfrm>
        </p:spPr>
        <p:txBody>
          <a:bodyPr/>
          <a:lstStyle/>
          <a:p>
            <a:r>
              <a:rPr lang="en-US" altLang="ko-KR"/>
              <a:t>FUNCTIONS THAT I USED</a:t>
            </a:r>
            <a:endParaRPr lang="ko-KR" altLang="en-US"/>
          </a:p>
        </p:txBody>
      </p:sp>
      <p:pic>
        <p:nvPicPr>
          <p:cNvPr id="5" name="그림 4">
            <a:extLst>
              <a:ext uri="{FF2B5EF4-FFF2-40B4-BE49-F238E27FC236}">
                <a16:creationId xmlns:a16="http://schemas.microsoft.com/office/drawing/2014/main" id="{73EE5838-31C4-24DE-33BD-BF79AB0C3E5B}"/>
              </a:ext>
            </a:extLst>
          </p:cNvPr>
          <p:cNvPicPr>
            <a:picLocks noChangeAspect="1"/>
          </p:cNvPicPr>
          <p:nvPr/>
        </p:nvPicPr>
        <p:blipFill>
          <a:blip r:embed="rId2"/>
          <a:stretch>
            <a:fillRect/>
          </a:stretch>
        </p:blipFill>
        <p:spPr>
          <a:xfrm>
            <a:off x="0" y="1244600"/>
            <a:ext cx="4307650" cy="4975386"/>
          </a:xfrm>
          <a:prstGeom prst="rect">
            <a:avLst/>
          </a:prstGeom>
        </p:spPr>
      </p:pic>
      <p:pic>
        <p:nvPicPr>
          <p:cNvPr id="7" name="그림 6">
            <a:extLst>
              <a:ext uri="{FF2B5EF4-FFF2-40B4-BE49-F238E27FC236}">
                <a16:creationId xmlns:a16="http://schemas.microsoft.com/office/drawing/2014/main" id="{55F5DCE8-FB44-F9DA-6060-1F9351ABEC49}"/>
              </a:ext>
            </a:extLst>
          </p:cNvPr>
          <p:cNvPicPr>
            <a:picLocks noChangeAspect="1"/>
          </p:cNvPicPr>
          <p:nvPr/>
        </p:nvPicPr>
        <p:blipFill>
          <a:blip r:embed="rId3"/>
          <a:stretch>
            <a:fillRect/>
          </a:stretch>
        </p:blipFill>
        <p:spPr>
          <a:xfrm>
            <a:off x="4307650" y="1244600"/>
            <a:ext cx="4003473" cy="4975386"/>
          </a:xfrm>
          <a:prstGeom prst="rect">
            <a:avLst/>
          </a:prstGeom>
        </p:spPr>
      </p:pic>
      <p:pic>
        <p:nvPicPr>
          <p:cNvPr id="9" name="그림 8">
            <a:extLst>
              <a:ext uri="{FF2B5EF4-FFF2-40B4-BE49-F238E27FC236}">
                <a16:creationId xmlns:a16="http://schemas.microsoft.com/office/drawing/2014/main" id="{8A4B03BD-805F-1E62-9ED1-6BBF121B18CB}"/>
              </a:ext>
            </a:extLst>
          </p:cNvPr>
          <p:cNvPicPr>
            <a:picLocks noChangeAspect="1"/>
          </p:cNvPicPr>
          <p:nvPr/>
        </p:nvPicPr>
        <p:blipFill>
          <a:blip r:embed="rId4"/>
          <a:stretch>
            <a:fillRect/>
          </a:stretch>
        </p:blipFill>
        <p:spPr>
          <a:xfrm>
            <a:off x="8311123" y="1244600"/>
            <a:ext cx="3884738" cy="2676627"/>
          </a:xfrm>
          <a:prstGeom prst="rect">
            <a:avLst/>
          </a:prstGeom>
        </p:spPr>
      </p:pic>
    </p:spTree>
    <p:extLst>
      <p:ext uri="{BB962C8B-B14F-4D97-AF65-F5344CB8AC3E}">
        <p14:creationId xmlns:p14="http://schemas.microsoft.com/office/powerpoint/2010/main" val="372826429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a:extLst>
              <a:ext uri="{FF2B5EF4-FFF2-40B4-BE49-F238E27FC236}">
                <a16:creationId xmlns:a16="http://schemas.microsoft.com/office/drawing/2014/main" id="{390387AE-E71F-44BC-9723-A2727F0D6DB5}"/>
              </a:ext>
            </a:extLst>
          </p:cNvPr>
          <p:cNvSpPr>
            <a:spLocks noGrp="1"/>
          </p:cNvSpPr>
          <p:nvPr>
            <p:ph sz="quarter" idx="13"/>
          </p:nvPr>
        </p:nvSpPr>
        <p:spPr/>
        <p:txBody>
          <a:bodyPr/>
          <a:lstStyle/>
          <a:p>
            <a:endParaRPr lang="ko-KR" altLang="en-US"/>
          </a:p>
        </p:txBody>
      </p:sp>
      <p:pic>
        <p:nvPicPr>
          <p:cNvPr id="5" name="그림 4">
            <a:extLst>
              <a:ext uri="{FF2B5EF4-FFF2-40B4-BE49-F238E27FC236}">
                <a16:creationId xmlns:a16="http://schemas.microsoft.com/office/drawing/2014/main" id="{E42DF7B9-DB26-C074-201E-4489F7C95FDC}"/>
              </a:ext>
            </a:extLst>
          </p:cNvPr>
          <p:cNvPicPr>
            <a:picLocks noChangeAspect="1"/>
          </p:cNvPicPr>
          <p:nvPr/>
        </p:nvPicPr>
        <p:blipFill>
          <a:blip r:embed="rId2"/>
          <a:stretch>
            <a:fillRect/>
          </a:stretch>
        </p:blipFill>
        <p:spPr>
          <a:xfrm>
            <a:off x="259724" y="1270163"/>
            <a:ext cx="5295018" cy="4521036"/>
          </a:xfrm>
          <a:prstGeom prst="rect">
            <a:avLst/>
          </a:prstGeom>
        </p:spPr>
      </p:pic>
      <p:pic>
        <p:nvPicPr>
          <p:cNvPr id="7" name="그림 6">
            <a:extLst>
              <a:ext uri="{FF2B5EF4-FFF2-40B4-BE49-F238E27FC236}">
                <a16:creationId xmlns:a16="http://schemas.microsoft.com/office/drawing/2014/main" id="{51EB2B52-78C1-B916-DB30-153EC0D26348}"/>
              </a:ext>
            </a:extLst>
          </p:cNvPr>
          <p:cNvPicPr>
            <a:picLocks noChangeAspect="1"/>
          </p:cNvPicPr>
          <p:nvPr/>
        </p:nvPicPr>
        <p:blipFill>
          <a:blip r:embed="rId3"/>
          <a:stretch>
            <a:fillRect/>
          </a:stretch>
        </p:blipFill>
        <p:spPr>
          <a:xfrm>
            <a:off x="5603738" y="1270163"/>
            <a:ext cx="5900640" cy="4521036"/>
          </a:xfrm>
          <a:prstGeom prst="rect">
            <a:avLst/>
          </a:prstGeom>
        </p:spPr>
      </p:pic>
    </p:spTree>
    <p:extLst>
      <p:ext uri="{BB962C8B-B14F-4D97-AF65-F5344CB8AC3E}">
        <p14:creationId xmlns:p14="http://schemas.microsoft.com/office/powerpoint/2010/main" val="23701554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A6A5115-B265-B0CA-4D41-1C5AA30CFFE1}"/>
              </a:ext>
            </a:extLst>
          </p:cNvPr>
          <p:cNvSpPr>
            <a:spLocks noGrp="1"/>
          </p:cNvSpPr>
          <p:nvPr>
            <p:ph type="title"/>
          </p:nvPr>
        </p:nvSpPr>
        <p:spPr/>
        <p:txBody>
          <a:bodyPr/>
          <a:lstStyle/>
          <a:p>
            <a:endParaRPr lang="ko-KR" altLang="en-US"/>
          </a:p>
        </p:txBody>
      </p:sp>
      <p:sp>
        <p:nvSpPr>
          <p:cNvPr id="3" name="내용 개체 틀 2">
            <a:extLst>
              <a:ext uri="{FF2B5EF4-FFF2-40B4-BE49-F238E27FC236}">
                <a16:creationId xmlns:a16="http://schemas.microsoft.com/office/drawing/2014/main" id="{93745841-71CE-5BD7-6505-ED51143D8036}"/>
              </a:ext>
            </a:extLst>
          </p:cNvPr>
          <p:cNvSpPr>
            <a:spLocks noGrp="1"/>
          </p:cNvSpPr>
          <p:nvPr>
            <p:ph sz="quarter" idx="13"/>
          </p:nvPr>
        </p:nvSpPr>
        <p:spPr/>
        <p:txBody>
          <a:bodyPr/>
          <a:lstStyle/>
          <a:p>
            <a:endParaRPr lang="ko-KR" altLang="en-US"/>
          </a:p>
        </p:txBody>
      </p:sp>
      <p:pic>
        <p:nvPicPr>
          <p:cNvPr id="5" name="그림 4">
            <a:extLst>
              <a:ext uri="{FF2B5EF4-FFF2-40B4-BE49-F238E27FC236}">
                <a16:creationId xmlns:a16="http://schemas.microsoft.com/office/drawing/2014/main" id="{3D978B9F-36EA-8BF1-8F11-FB6365CAB4FA}"/>
              </a:ext>
            </a:extLst>
          </p:cNvPr>
          <p:cNvPicPr>
            <a:picLocks noChangeAspect="1"/>
          </p:cNvPicPr>
          <p:nvPr/>
        </p:nvPicPr>
        <p:blipFill>
          <a:blip r:embed="rId2"/>
          <a:stretch>
            <a:fillRect/>
          </a:stretch>
        </p:blipFill>
        <p:spPr>
          <a:xfrm>
            <a:off x="230774" y="232234"/>
            <a:ext cx="6054935" cy="6393532"/>
          </a:xfrm>
          <a:prstGeom prst="rect">
            <a:avLst/>
          </a:prstGeom>
        </p:spPr>
      </p:pic>
    </p:spTree>
    <p:extLst>
      <p:ext uri="{BB962C8B-B14F-4D97-AF65-F5344CB8AC3E}">
        <p14:creationId xmlns:p14="http://schemas.microsoft.com/office/powerpoint/2010/main" val="291010992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70972F3-8F14-C930-BCC3-922AB4038CBF}"/>
              </a:ext>
            </a:extLst>
          </p:cNvPr>
          <p:cNvSpPr>
            <a:spLocks noGrp="1"/>
          </p:cNvSpPr>
          <p:nvPr>
            <p:ph type="title"/>
          </p:nvPr>
        </p:nvSpPr>
        <p:spPr/>
        <p:txBody>
          <a:bodyPr/>
          <a:lstStyle/>
          <a:p>
            <a:endParaRPr lang="ko-KR" altLang="en-US"/>
          </a:p>
        </p:txBody>
      </p:sp>
      <p:sp>
        <p:nvSpPr>
          <p:cNvPr id="3" name="내용 개체 틀 2">
            <a:extLst>
              <a:ext uri="{FF2B5EF4-FFF2-40B4-BE49-F238E27FC236}">
                <a16:creationId xmlns:a16="http://schemas.microsoft.com/office/drawing/2014/main" id="{2EAF0082-BD20-23D0-EA73-E9E2510A467F}"/>
              </a:ext>
            </a:extLst>
          </p:cNvPr>
          <p:cNvSpPr>
            <a:spLocks noGrp="1"/>
          </p:cNvSpPr>
          <p:nvPr>
            <p:ph sz="quarter" idx="13"/>
          </p:nvPr>
        </p:nvSpPr>
        <p:spPr/>
        <p:txBody>
          <a:bodyPr/>
          <a:lstStyle/>
          <a:p>
            <a:endParaRPr lang="ko-KR" altLang="en-US"/>
          </a:p>
        </p:txBody>
      </p:sp>
      <p:pic>
        <p:nvPicPr>
          <p:cNvPr id="5" name="그림 4">
            <a:extLst>
              <a:ext uri="{FF2B5EF4-FFF2-40B4-BE49-F238E27FC236}">
                <a16:creationId xmlns:a16="http://schemas.microsoft.com/office/drawing/2014/main" id="{16F8E40D-E65F-14B5-A09E-BC81F3A4BDF2}"/>
              </a:ext>
            </a:extLst>
          </p:cNvPr>
          <p:cNvPicPr>
            <a:picLocks noChangeAspect="1"/>
          </p:cNvPicPr>
          <p:nvPr/>
        </p:nvPicPr>
        <p:blipFill>
          <a:blip r:embed="rId2"/>
          <a:stretch>
            <a:fillRect/>
          </a:stretch>
        </p:blipFill>
        <p:spPr>
          <a:xfrm>
            <a:off x="53175" y="758216"/>
            <a:ext cx="5593546" cy="5608267"/>
          </a:xfrm>
          <a:prstGeom prst="rect">
            <a:avLst/>
          </a:prstGeom>
        </p:spPr>
      </p:pic>
      <p:pic>
        <p:nvPicPr>
          <p:cNvPr id="7" name="그림 6">
            <a:extLst>
              <a:ext uri="{FF2B5EF4-FFF2-40B4-BE49-F238E27FC236}">
                <a16:creationId xmlns:a16="http://schemas.microsoft.com/office/drawing/2014/main" id="{F4CC4499-6D57-CEDC-29E6-2CA3C2C4B280}"/>
              </a:ext>
            </a:extLst>
          </p:cNvPr>
          <p:cNvPicPr>
            <a:picLocks noChangeAspect="1"/>
          </p:cNvPicPr>
          <p:nvPr/>
        </p:nvPicPr>
        <p:blipFill>
          <a:blip r:embed="rId3"/>
          <a:stretch>
            <a:fillRect/>
          </a:stretch>
        </p:blipFill>
        <p:spPr>
          <a:xfrm>
            <a:off x="5645152" y="758216"/>
            <a:ext cx="5815779" cy="5608267"/>
          </a:xfrm>
          <a:prstGeom prst="rect">
            <a:avLst/>
          </a:prstGeom>
        </p:spPr>
      </p:pic>
    </p:spTree>
    <p:extLst>
      <p:ext uri="{BB962C8B-B14F-4D97-AF65-F5344CB8AC3E}">
        <p14:creationId xmlns:p14="http://schemas.microsoft.com/office/powerpoint/2010/main" val="28006128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3902665-9305-A9C3-4E1C-27170D3D5A31}"/>
              </a:ext>
            </a:extLst>
          </p:cNvPr>
          <p:cNvSpPr>
            <a:spLocks noGrp="1"/>
          </p:cNvSpPr>
          <p:nvPr>
            <p:ph type="title"/>
          </p:nvPr>
        </p:nvSpPr>
        <p:spPr/>
        <p:txBody>
          <a:bodyPr/>
          <a:lstStyle/>
          <a:p>
            <a:endParaRPr lang="ko-KR" altLang="en-US"/>
          </a:p>
        </p:txBody>
      </p:sp>
      <p:sp>
        <p:nvSpPr>
          <p:cNvPr id="3" name="내용 개체 틀 2">
            <a:extLst>
              <a:ext uri="{FF2B5EF4-FFF2-40B4-BE49-F238E27FC236}">
                <a16:creationId xmlns:a16="http://schemas.microsoft.com/office/drawing/2014/main" id="{AFF606EC-CE36-2A4A-FF71-0096914BD7B9}"/>
              </a:ext>
            </a:extLst>
          </p:cNvPr>
          <p:cNvSpPr>
            <a:spLocks noGrp="1"/>
          </p:cNvSpPr>
          <p:nvPr>
            <p:ph sz="quarter" idx="13"/>
          </p:nvPr>
        </p:nvSpPr>
        <p:spPr/>
        <p:txBody>
          <a:bodyPr/>
          <a:lstStyle/>
          <a:p>
            <a:endParaRPr lang="ko-KR" altLang="en-US"/>
          </a:p>
        </p:txBody>
      </p:sp>
      <p:pic>
        <p:nvPicPr>
          <p:cNvPr id="5" name="그림 4">
            <a:extLst>
              <a:ext uri="{FF2B5EF4-FFF2-40B4-BE49-F238E27FC236}">
                <a16:creationId xmlns:a16="http://schemas.microsoft.com/office/drawing/2014/main" id="{66D11253-D659-094E-67F6-EB9F79BC55CF}"/>
              </a:ext>
            </a:extLst>
          </p:cNvPr>
          <p:cNvPicPr>
            <a:picLocks noChangeAspect="1"/>
          </p:cNvPicPr>
          <p:nvPr/>
        </p:nvPicPr>
        <p:blipFill>
          <a:blip r:embed="rId2"/>
          <a:stretch>
            <a:fillRect/>
          </a:stretch>
        </p:blipFill>
        <p:spPr>
          <a:xfrm>
            <a:off x="148823" y="618517"/>
            <a:ext cx="5169116" cy="4308593"/>
          </a:xfrm>
          <a:prstGeom prst="rect">
            <a:avLst/>
          </a:prstGeom>
        </p:spPr>
      </p:pic>
      <p:pic>
        <p:nvPicPr>
          <p:cNvPr id="7" name="그림 6">
            <a:extLst>
              <a:ext uri="{FF2B5EF4-FFF2-40B4-BE49-F238E27FC236}">
                <a16:creationId xmlns:a16="http://schemas.microsoft.com/office/drawing/2014/main" id="{9469935C-5ABD-A75A-82C5-C26A380CEAB9}"/>
              </a:ext>
            </a:extLst>
          </p:cNvPr>
          <p:cNvPicPr>
            <a:picLocks noChangeAspect="1"/>
          </p:cNvPicPr>
          <p:nvPr/>
        </p:nvPicPr>
        <p:blipFill>
          <a:blip r:embed="rId3"/>
          <a:stretch>
            <a:fillRect/>
          </a:stretch>
        </p:blipFill>
        <p:spPr>
          <a:xfrm>
            <a:off x="5112285" y="618517"/>
            <a:ext cx="6930266" cy="5248394"/>
          </a:xfrm>
          <a:prstGeom prst="rect">
            <a:avLst/>
          </a:prstGeom>
        </p:spPr>
      </p:pic>
    </p:spTree>
    <p:extLst>
      <p:ext uri="{BB962C8B-B14F-4D97-AF65-F5344CB8AC3E}">
        <p14:creationId xmlns:p14="http://schemas.microsoft.com/office/powerpoint/2010/main" val="338054799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1344257-1337-AEF9-78F8-91B58C6CAF7B}"/>
              </a:ext>
            </a:extLst>
          </p:cNvPr>
          <p:cNvSpPr>
            <a:spLocks noGrp="1"/>
          </p:cNvSpPr>
          <p:nvPr>
            <p:ph type="title"/>
          </p:nvPr>
        </p:nvSpPr>
        <p:spPr>
          <a:xfrm>
            <a:off x="510316" y="-150138"/>
            <a:ext cx="10364451" cy="1596177"/>
          </a:xfrm>
        </p:spPr>
        <p:txBody>
          <a:bodyPr/>
          <a:lstStyle/>
          <a:p>
            <a:pPr algn="l"/>
            <a:r>
              <a:rPr lang="en-US" altLang="ko-KR"/>
              <a:t>Data modeling </a:t>
            </a:r>
            <a:br>
              <a:rPr lang="en-US" altLang="ko-KR"/>
            </a:br>
            <a:r>
              <a:rPr lang="en-US" altLang="ko-KR"/>
              <a:t>– prediction with linear regression</a:t>
            </a:r>
            <a:endParaRPr lang="ko-KR" altLang="en-US"/>
          </a:p>
        </p:txBody>
      </p:sp>
      <p:sp>
        <p:nvSpPr>
          <p:cNvPr id="3" name="내용 개체 틀 2">
            <a:extLst>
              <a:ext uri="{FF2B5EF4-FFF2-40B4-BE49-F238E27FC236}">
                <a16:creationId xmlns:a16="http://schemas.microsoft.com/office/drawing/2014/main" id="{323265FE-9FAD-7672-9F78-C51DA6F224C8}"/>
              </a:ext>
            </a:extLst>
          </p:cNvPr>
          <p:cNvSpPr>
            <a:spLocks noGrp="1"/>
          </p:cNvSpPr>
          <p:nvPr>
            <p:ph sz="quarter" idx="13"/>
          </p:nvPr>
        </p:nvSpPr>
        <p:spPr>
          <a:xfrm>
            <a:off x="606885" y="1076911"/>
            <a:ext cx="10363826" cy="3424107"/>
          </a:xfrm>
        </p:spPr>
        <p:txBody>
          <a:bodyPr/>
          <a:lstStyle/>
          <a:p>
            <a:pPr algn="l"/>
            <a:r>
              <a:rPr lang="en-US" altLang="ko-KR">
                <a:effectLst/>
                <a:latin typeface="Inter"/>
              </a:rPr>
              <a:t>Search trends</a:t>
            </a:r>
          </a:p>
          <a:p>
            <a:pPr marL="0" indent="0">
              <a:buNone/>
            </a:pPr>
            <a:endParaRPr lang="ko-KR" altLang="en-US"/>
          </a:p>
        </p:txBody>
      </p:sp>
      <p:pic>
        <p:nvPicPr>
          <p:cNvPr id="5" name="그림 4">
            <a:extLst>
              <a:ext uri="{FF2B5EF4-FFF2-40B4-BE49-F238E27FC236}">
                <a16:creationId xmlns:a16="http://schemas.microsoft.com/office/drawing/2014/main" id="{81B7ADF7-E39E-4EDE-90ED-490EDEC190A6}"/>
              </a:ext>
            </a:extLst>
          </p:cNvPr>
          <p:cNvPicPr>
            <a:picLocks noChangeAspect="1"/>
          </p:cNvPicPr>
          <p:nvPr/>
        </p:nvPicPr>
        <p:blipFill rotWithShape="1">
          <a:blip r:embed="rId2"/>
          <a:srcRect r="11692"/>
          <a:stretch/>
        </p:blipFill>
        <p:spPr>
          <a:xfrm>
            <a:off x="510316" y="1471772"/>
            <a:ext cx="6665073" cy="1347458"/>
          </a:xfrm>
          <a:prstGeom prst="rect">
            <a:avLst/>
          </a:prstGeom>
        </p:spPr>
      </p:pic>
      <p:pic>
        <p:nvPicPr>
          <p:cNvPr id="7" name="그림 6">
            <a:extLst>
              <a:ext uri="{FF2B5EF4-FFF2-40B4-BE49-F238E27FC236}">
                <a16:creationId xmlns:a16="http://schemas.microsoft.com/office/drawing/2014/main" id="{941D2E0B-E1FD-E386-56F9-88FAF4054E61}"/>
              </a:ext>
            </a:extLst>
          </p:cNvPr>
          <p:cNvPicPr>
            <a:picLocks noChangeAspect="1"/>
          </p:cNvPicPr>
          <p:nvPr/>
        </p:nvPicPr>
        <p:blipFill>
          <a:blip r:embed="rId3"/>
          <a:stretch>
            <a:fillRect/>
          </a:stretch>
        </p:blipFill>
        <p:spPr>
          <a:xfrm>
            <a:off x="510316" y="2819230"/>
            <a:ext cx="6665073" cy="3884601"/>
          </a:xfrm>
          <a:prstGeom prst="rect">
            <a:avLst/>
          </a:prstGeom>
        </p:spPr>
      </p:pic>
      <p:pic>
        <p:nvPicPr>
          <p:cNvPr id="9" name="그림 8">
            <a:extLst>
              <a:ext uri="{FF2B5EF4-FFF2-40B4-BE49-F238E27FC236}">
                <a16:creationId xmlns:a16="http://schemas.microsoft.com/office/drawing/2014/main" id="{E251E087-60E2-A5AA-64B8-4FA893F4A4F3}"/>
              </a:ext>
            </a:extLst>
          </p:cNvPr>
          <p:cNvPicPr>
            <a:picLocks noChangeAspect="1"/>
          </p:cNvPicPr>
          <p:nvPr/>
        </p:nvPicPr>
        <p:blipFill>
          <a:blip r:embed="rId4"/>
          <a:stretch>
            <a:fillRect/>
          </a:stretch>
        </p:blipFill>
        <p:spPr>
          <a:xfrm>
            <a:off x="5397419" y="4235303"/>
            <a:ext cx="6708987" cy="2301850"/>
          </a:xfrm>
          <a:prstGeom prst="rect">
            <a:avLst/>
          </a:prstGeom>
        </p:spPr>
      </p:pic>
      <p:sp>
        <p:nvSpPr>
          <p:cNvPr id="10" name="TextBox 9">
            <a:extLst>
              <a:ext uri="{FF2B5EF4-FFF2-40B4-BE49-F238E27FC236}">
                <a16:creationId xmlns:a16="http://schemas.microsoft.com/office/drawing/2014/main" id="{797C5DF0-3AD8-1E01-55F2-94403C5D60E8}"/>
              </a:ext>
            </a:extLst>
          </p:cNvPr>
          <p:cNvSpPr txBox="1"/>
          <p:nvPr/>
        </p:nvSpPr>
        <p:spPr>
          <a:xfrm>
            <a:off x="7175389" y="3865971"/>
            <a:ext cx="1640910" cy="369332"/>
          </a:xfrm>
          <a:prstGeom prst="rect">
            <a:avLst/>
          </a:prstGeom>
          <a:noFill/>
        </p:spPr>
        <p:txBody>
          <a:bodyPr wrap="square" rtlCol="0">
            <a:spAutoFit/>
          </a:bodyPr>
          <a:lstStyle/>
          <a:p>
            <a:r>
              <a:rPr lang="en-US" altLang="ko-KR"/>
              <a:t>[RESULT]</a:t>
            </a:r>
            <a:endParaRPr lang="ko-KR" altLang="en-US"/>
          </a:p>
        </p:txBody>
      </p:sp>
    </p:spTree>
    <p:extLst>
      <p:ext uri="{BB962C8B-B14F-4D97-AF65-F5344CB8AC3E}">
        <p14:creationId xmlns:p14="http://schemas.microsoft.com/office/powerpoint/2010/main" val="96320539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BC1894C-D630-8031-4155-63EEF654C568}"/>
              </a:ext>
            </a:extLst>
          </p:cNvPr>
          <p:cNvSpPr>
            <a:spLocks noGrp="1"/>
          </p:cNvSpPr>
          <p:nvPr>
            <p:ph type="title"/>
          </p:nvPr>
        </p:nvSpPr>
        <p:spPr/>
        <p:txBody>
          <a:bodyPr/>
          <a:lstStyle/>
          <a:p>
            <a:r>
              <a:rPr lang="en-US" altLang="ko-KR" b="0" i="0">
                <a:solidFill>
                  <a:srgbClr val="212121"/>
                </a:solidFill>
                <a:effectLst/>
                <a:latin typeface="Roboto" panose="02000000000000000000" pitchFamily="2" charset="0"/>
              </a:rPr>
              <a:t>Data Description</a:t>
            </a:r>
            <a:br>
              <a:rPr lang="en-US" altLang="ko-KR" b="0" i="0">
                <a:solidFill>
                  <a:srgbClr val="212121"/>
                </a:solidFill>
                <a:effectLst/>
                <a:latin typeface="Roboto" panose="02000000000000000000" pitchFamily="2" charset="0"/>
              </a:rPr>
            </a:br>
            <a:endParaRPr lang="ko-KR" altLang="en-US"/>
          </a:p>
        </p:txBody>
      </p:sp>
      <p:sp>
        <p:nvSpPr>
          <p:cNvPr id="3" name="내용 개체 틀 2">
            <a:extLst>
              <a:ext uri="{FF2B5EF4-FFF2-40B4-BE49-F238E27FC236}">
                <a16:creationId xmlns:a16="http://schemas.microsoft.com/office/drawing/2014/main" id="{5DD8B886-A387-ABF9-0006-CAEE50049972}"/>
              </a:ext>
            </a:extLst>
          </p:cNvPr>
          <p:cNvSpPr>
            <a:spLocks noGrp="1"/>
          </p:cNvSpPr>
          <p:nvPr>
            <p:ph sz="quarter" idx="13"/>
          </p:nvPr>
        </p:nvSpPr>
        <p:spPr/>
        <p:txBody>
          <a:bodyPr>
            <a:normAutofit fontScale="92500" lnSpcReduction="10000"/>
          </a:bodyPr>
          <a:lstStyle/>
          <a:p>
            <a:pPr marL="457200" indent="-457200" algn="l">
              <a:buAutoNum type="arabicPeriod"/>
            </a:pPr>
            <a:r>
              <a:rPr lang="en-US" altLang="ko-KR" b="0" i="0">
                <a:solidFill>
                  <a:srgbClr val="212121"/>
                </a:solidFill>
                <a:effectLst/>
                <a:latin typeface="Roboto" panose="02000000000000000000" pitchFamily="2" charset="0"/>
              </a:rPr>
              <a:t>Daily search trends since the day with the first confirmed case in S.Korea</a:t>
            </a:r>
          </a:p>
          <a:p>
            <a:pPr marL="457200" indent="-457200" algn="l">
              <a:buAutoNum type="arabicPeriod"/>
            </a:pPr>
            <a:r>
              <a:rPr lang="en-US" altLang="ko-KR" b="0" i="0">
                <a:solidFill>
                  <a:srgbClr val="212121"/>
                </a:solidFill>
                <a:effectLst/>
                <a:latin typeface="Roboto" panose="02000000000000000000" pitchFamily="2" charset="0"/>
              </a:rPr>
              <a:t>Google offers the trend of an individual word, so we use 5 columns for 5 search queries related to COVID-19</a:t>
            </a:r>
          </a:p>
          <a:p>
            <a:pPr marL="742950" lvl="1" indent="-285750" algn="l">
              <a:buFont typeface="+mj-lt"/>
              <a:buAutoNum type="arabicPeriod"/>
            </a:pPr>
            <a:r>
              <a:rPr lang="en-US" altLang="ko-KR" b="0" i="0">
                <a:solidFill>
                  <a:srgbClr val="212121"/>
                </a:solidFill>
                <a:effectLst/>
                <a:latin typeface="Roboto" panose="02000000000000000000" pitchFamily="2" charset="0"/>
              </a:rPr>
              <a:t>we merge them into one column (relative significances among words applied)</a:t>
            </a:r>
          </a:p>
          <a:p>
            <a:pPr marL="1143000" lvl="2" indent="-228600" algn="l">
              <a:buFont typeface="+mj-lt"/>
              <a:buAutoNum type="arabicPeriod"/>
            </a:pPr>
            <a:r>
              <a:rPr lang="en-US" altLang="ko-KR" b="0" i="0">
                <a:solidFill>
                  <a:srgbClr val="212121"/>
                </a:solidFill>
                <a:effectLst/>
                <a:latin typeface="Roboto" panose="02000000000000000000" pitchFamily="2" charset="0"/>
              </a:rPr>
              <a:t>'corona' + 'corona virus' + 'covid' + 'covid19' + 'corona(Kor)' = 'google(all)’</a:t>
            </a:r>
          </a:p>
          <a:p>
            <a:pPr lvl="1">
              <a:buFont typeface="+mj-lt"/>
              <a:buAutoNum type="arabicPeriod"/>
            </a:pPr>
            <a:r>
              <a:rPr lang="en-US" altLang="ko-KR" b="0" i="0">
                <a:solidFill>
                  <a:srgbClr val="212121"/>
                </a:solidFill>
                <a:effectLst/>
                <a:latin typeface="Roboto" panose="02000000000000000000" pitchFamily="2" charset="0"/>
              </a:rPr>
              <a:t> Naver gives the cumulative result on up to 20 words for 1 search topic</a:t>
            </a:r>
          </a:p>
          <a:p>
            <a:pPr marL="742950" lvl="1" indent="-285750" algn="l">
              <a:buFont typeface="+mj-lt"/>
              <a:buAutoNum type="arabicPeriod"/>
            </a:pPr>
            <a:r>
              <a:rPr lang="en-US" altLang="ko-KR" b="0" i="0">
                <a:solidFill>
                  <a:srgbClr val="212121"/>
                </a:solidFill>
                <a:effectLst/>
                <a:latin typeface="Roboto" panose="02000000000000000000" pitchFamily="2" charset="0"/>
              </a:rPr>
              <a:t>Now we gather a new search trends data from Naver for the same date range as Google's</a:t>
            </a:r>
          </a:p>
          <a:p>
            <a:pPr marL="1143000" lvl="2" indent="-228600" algn="l">
              <a:buFont typeface="+mj-lt"/>
              <a:buAutoNum type="arabicPeriod"/>
            </a:pPr>
            <a:r>
              <a:rPr lang="en-US" altLang="ko-KR" b="0" i="0">
                <a:solidFill>
                  <a:srgbClr val="212121"/>
                </a:solidFill>
                <a:effectLst/>
                <a:latin typeface="Roboto" panose="02000000000000000000" pitchFamily="2" charset="0"/>
              </a:rPr>
              <a:t>to account the relative interests only after the first case (not after 2016-01-01 as in search_raw)</a:t>
            </a:r>
          </a:p>
          <a:p>
            <a:endParaRPr lang="ko-KR" altLang="en-US"/>
          </a:p>
        </p:txBody>
      </p:sp>
    </p:spTree>
    <p:extLst>
      <p:ext uri="{BB962C8B-B14F-4D97-AF65-F5344CB8AC3E}">
        <p14:creationId xmlns:p14="http://schemas.microsoft.com/office/powerpoint/2010/main" val="3021678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DC75C0C-FE8F-2751-D60B-4ECC94741FE2}"/>
              </a:ext>
            </a:extLst>
          </p:cNvPr>
          <p:cNvSpPr>
            <a:spLocks noGrp="1"/>
          </p:cNvSpPr>
          <p:nvPr>
            <p:ph type="title"/>
          </p:nvPr>
        </p:nvSpPr>
        <p:spPr>
          <a:xfrm>
            <a:off x="913776" y="618518"/>
            <a:ext cx="6092142" cy="746358"/>
          </a:xfrm>
        </p:spPr>
        <p:txBody>
          <a:bodyPr>
            <a:normAutofit fontScale="90000"/>
          </a:bodyPr>
          <a:lstStyle/>
          <a:p>
            <a:r>
              <a:rPr lang="en-US" altLang="ko-KR"/>
              <a:t>Install dataset from kaggle</a:t>
            </a:r>
            <a:endParaRPr lang="ko-KR" altLang="en-US"/>
          </a:p>
        </p:txBody>
      </p:sp>
      <p:pic>
        <p:nvPicPr>
          <p:cNvPr id="5" name="그림 4">
            <a:extLst>
              <a:ext uri="{FF2B5EF4-FFF2-40B4-BE49-F238E27FC236}">
                <a16:creationId xmlns:a16="http://schemas.microsoft.com/office/drawing/2014/main" id="{CC49B7CF-4E7A-FF40-AC4C-23AC9659651D}"/>
              </a:ext>
            </a:extLst>
          </p:cNvPr>
          <p:cNvPicPr>
            <a:picLocks noChangeAspect="1"/>
          </p:cNvPicPr>
          <p:nvPr/>
        </p:nvPicPr>
        <p:blipFill>
          <a:blip r:embed="rId2"/>
          <a:stretch>
            <a:fillRect/>
          </a:stretch>
        </p:blipFill>
        <p:spPr>
          <a:xfrm>
            <a:off x="739499" y="1364876"/>
            <a:ext cx="10713001" cy="5092962"/>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잉크 5">
                <a:extLst>
                  <a:ext uri="{FF2B5EF4-FFF2-40B4-BE49-F238E27FC236}">
                    <a16:creationId xmlns:a16="http://schemas.microsoft.com/office/drawing/2014/main" id="{B6995AB1-DC9E-13E7-8C9D-FFC9407240AB}"/>
                  </a:ext>
                </a:extLst>
              </p14:cNvPr>
              <p14:cNvContentPartPr/>
              <p14:nvPr/>
            </p14:nvContentPartPr>
            <p14:xfrm>
              <a:off x="5674468" y="6252480"/>
              <a:ext cx="1240560" cy="109440"/>
            </p14:xfrm>
          </p:contentPart>
        </mc:Choice>
        <mc:Fallback xmlns="">
          <p:pic>
            <p:nvPicPr>
              <p:cNvPr id="6" name="잉크 5">
                <a:extLst>
                  <a:ext uri="{FF2B5EF4-FFF2-40B4-BE49-F238E27FC236}">
                    <a16:creationId xmlns:a16="http://schemas.microsoft.com/office/drawing/2014/main" id="{B6995AB1-DC9E-13E7-8C9D-FFC9407240AB}"/>
                  </a:ext>
                </a:extLst>
              </p:cNvPr>
              <p:cNvPicPr/>
              <p:nvPr/>
            </p:nvPicPr>
            <p:blipFill>
              <a:blip r:embed="rId4"/>
              <a:stretch>
                <a:fillRect/>
              </a:stretch>
            </p:blipFill>
            <p:spPr>
              <a:xfrm>
                <a:off x="5665468" y="6243840"/>
                <a:ext cx="125820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잉크 6">
                <a:extLst>
                  <a:ext uri="{FF2B5EF4-FFF2-40B4-BE49-F238E27FC236}">
                    <a16:creationId xmlns:a16="http://schemas.microsoft.com/office/drawing/2014/main" id="{7CEA1842-D9F6-E009-4961-3DEDCEF31A2F}"/>
                  </a:ext>
                </a:extLst>
              </p14:cNvPr>
              <p14:cNvContentPartPr/>
              <p14:nvPr/>
            </p14:nvContentPartPr>
            <p14:xfrm>
              <a:off x="5634508" y="6084360"/>
              <a:ext cx="2818440" cy="236520"/>
            </p14:xfrm>
          </p:contentPart>
        </mc:Choice>
        <mc:Fallback xmlns="">
          <p:pic>
            <p:nvPicPr>
              <p:cNvPr id="7" name="잉크 6">
                <a:extLst>
                  <a:ext uri="{FF2B5EF4-FFF2-40B4-BE49-F238E27FC236}">
                    <a16:creationId xmlns:a16="http://schemas.microsoft.com/office/drawing/2014/main" id="{7CEA1842-D9F6-E009-4961-3DEDCEF31A2F}"/>
                  </a:ext>
                </a:extLst>
              </p:cNvPr>
              <p:cNvPicPr/>
              <p:nvPr/>
            </p:nvPicPr>
            <p:blipFill>
              <a:blip r:embed="rId6"/>
              <a:stretch>
                <a:fillRect/>
              </a:stretch>
            </p:blipFill>
            <p:spPr>
              <a:xfrm>
                <a:off x="5571868" y="6021360"/>
                <a:ext cx="2944080" cy="362160"/>
              </a:xfrm>
              <a:prstGeom prst="rect">
                <a:avLst/>
              </a:prstGeom>
            </p:spPr>
          </p:pic>
        </mc:Fallback>
      </mc:AlternateContent>
    </p:spTree>
    <p:extLst>
      <p:ext uri="{BB962C8B-B14F-4D97-AF65-F5344CB8AC3E}">
        <p14:creationId xmlns:p14="http://schemas.microsoft.com/office/powerpoint/2010/main" val="106761123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19827E1-F445-47B0-B77E-FF7B67FE5F57}"/>
              </a:ext>
            </a:extLst>
          </p:cNvPr>
          <p:cNvSpPr>
            <a:spLocks noGrp="1"/>
          </p:cNvSpPr>
          <p:nvPr>
            <p:ph type="title"/>
          </p:nvPr>
        </p:nvSpPr>
        <p:spPr/>
        <p:txBody>
          <a:bodyPr/>
          <a:lstStyle/>
          <a:p>
            <a:endParaRPr lang="ko-KR" altLang="en-US"/>
          </a:p>
        </p:txBody>
      </p:sp>
      <p:pic>
        <p:nvPicPr>
          <p:cNvPr id="5" name="그림 4">
            <a:extLst>
              <a:ext uri="{FF2B5EF4-FFF2-40B4-BE49-F238E27FC236}">
                <a16:creationId xmlns:a16="http://schemas.microsoft.com/office/drawing/2014/main" id="{63935BD2-2E9F-57B6-DA56-045A89CB145D}"/>
              </a:ext>
            </a:extLst>
          </p:cNvPr>
          <p:cNvPicPr>
            <a:picLocks noChangeAspect="1"/>
          </p:cNvPicPr>
          <p:nvPr/>
        </p:nvPicPr>
        <p:blipFill>
          <a:blip r:embed="rId2"/>
          <a:stretch>
            <a:fillRect/>
          </a:stretch>
        </p:blipFill>
        <p:spPr>
          <a:xfrm>
            <a:off x="373126" y="147277"/>
            <a:ext cx="7107264" cy="3115754"/>
          </a:xfrm>
          <a:prstGeom prst="rect">
            <a:avLst/>
          </a:prstGeom>
        </p:spPr>
      </p:pic>
      <p:pic>
        <p:nvPicPr>
          <p:cNvPr id="7" name="그림 6">
            <a:extLst>
              <a:ext uri="{FF2B5EF4-FFF2-40B4-BE49-F238E27FC236}">
                <a16:creationId xmlns:a16="http://schemas.microsoft.com/office/drawing/2014/main" id="{BD3532FC-ED69-6C07-FFC3-9B61BF1FEA84}"/>
              </a:ext>
            </a:extLst>
          </p:cNvPr>
          <p:cNvPicPr>
            <a:picLocks noChangeAspect="1"/>
          </p:cNvPicPr>
          <p:nvPr/>
        </p:nvPicPr>
        <p:blipFill>
          <a:blip r:embed="rId3"/>
          <a:stretch>
            <a:fillRect/>
          </a:stretch>
        </p:blipFill>
        <p:spPr>
          <a:xfrm>
            <a:off x="373127" y="3353301"/>
            <a:ext cx="6102829" cy="3243352"/>
          </a:xfrm>
          <a:prstGeom prst="rect">
            <a:avLst/>
          </a:prstGeom>
        </p:spPr>
      </p:pic>
    </p:spTree>
    <p:extLst>
      <p:ext uri="{BB962C8B-B14F-4D97-AF65-F5344CB8AC3E}">
        <p14:creationId xmlns:p14="http://schemas.microsoft.com/office/powerpoint/2010/main" val="98905875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7E26A48-91CE-BD3A-D32D-24A52213AE7C}"/>
              </a:ext>
            </a:extLst>
          </p:cNvPr>
          <p:cNvSpPr>
            <a:spLocks noGrp="1"/>
          </p:cNvSpPr>
          <p:nvPr>
            <p:ph type="title"/>
          </p:nvPr>
        </p:nvSpPr>
        <p:spPr/>
        <p:txBody>
          <a:bodyPr/>
          <a:lstStyle/>
          <a:p>
            <a:pPr algn="l"/>
            <a:r>
              <a:rPr lang="en-US" altLang="ko-KR" b="0" i="0">
                <a:solidFill>
                  <a:srgbClr val="212121"/>
                </a:solidFill>
                <a:effectLst/>
                <a:latin typeface="Roboto" panose="02000000000000000000" pitchFamily="2" charset="0"/>
              </a:rPr>
              <a:t>Snap Analysis </a:t>
            </a:r>
            <a:br>
              <a:rPr lang="en-US" altLang="ko-KR" b="0" i="0">
                <a:solidFill>
                  <a:srgbClr val="212121"/>
                </a:solidFill>
                <a:effectLst/>
                <a:latin typeface="Roboto" panose="02000000000000000000" pitchFamily="2" charset="0"/>
              </a:rPr>
            </a:br>
            <a:r>
              <a:rPr lang="en-US" altLang="ko-KR" b="0" i="0">
                <a:solidFill>
                  <a:srgbClr val="212121"/>
                </a:solidFill>
                <a:effectLst/>
                <a:latin typeface="Roboto" panose="02000000000000000000" pitchFamily="2" charset="0"/>
              </a:rPr>
              <a:t>- Google search trends on COVID-19</a:t>
            </a:r>
            <a:br>
              <a:rPr lang="en-US" altLang="ko-KR" b="0" i="0">
                <a:solidFill>
                  <a:srgbClr val="212121"/>
                </a:solidFill>
                <a:effectLst/>
                <a:latin typeface="Roboto" panose="02000000000000000000" pitchFamily="2" charset="0"/>
              </a:rPr>
            </a:br>
            <a:endParaRPr lang="ko-KR" altLang="en-US"/>
          </a:p>
        </p:txBody>
      </p:sp>
      <p:sp>
        <p:nvSpPr>
          <p:cNvPr id="3" name="내용 개체 틀 2">
            <a:extLst>
              <a:ext uri="{FF2B5EF4-FFF2-40B4-BE49-F238E27FC236}">
                <a16:creationId xmlns:a16="http://schemas.microsoft.com/office/drawing/2014/main" id="{D96A0EAE-42A2-189D-43D9-B49292F32C05}"/>
              </a:ext>
            </a:extLst>
          </p:cNvPr>
          <p:cNvSpPr>
            <a:spLocks noGrp="1"/>
          </p:cNvSpPr>
          <p:nvPr>
            <p:ph sz="quarter" idx="13"/>
          </p:nvPr>
        </p:nvSpPr>
        <p:spPr/>
        <p:txBody>
          <a:bodyPr>
            <a:normAutofit fontScale="85000" lnSpcReduction="20000"/>
          </a:bodyPr>
          <a:lstStyle/>
          <a:p>
            <a:pPr algn="l">
              <a:buFont typeface="+mj-lt"/>
              <a:buAutoNum type="arabicPeriod"/>
            </a:pPr>
            <a:r>
              <a:rPr lang="en-US" altLang="ko-KR" b="0" i="0">
                <a:solidFill>
                  <a:srgbClr val="212121"/>
                </a:solidFill>
                <a:effectLst/>
                <a:latin typeface="Roboto" panose="02000000000000000000" pitchFamily="2" charset="0"/>
              </a:rPr>
              <a:t>Naver trends have a lot more similar pattern to daily confirmed cases than Google's</a:t>
            </a:r>
          </a:p>
          <a:p>
            <a:pPr algn="l">
              <a:buFont typeface="+mj-lt"/>
              <a:buAutoNum type="arabicPeriod"/>
            </a:pPr>
            <a:r>
              <a:rPr lang="en-US" altLang="ko-KR" b="0" i="0">
                <a:solidFill>
                  <a:srgbClr val="212121"/>
                </a:solidFill>
                <a:effectLst/>
                <a:latin typeface="Roboto" panose="02000000000000000000" pitchFamily="2" charset="0"/>
              </a:rPr>
              <a:t>Google trends show some random fluctuation for the first 3 weeks in April </a:t>
            </a:r>
          </a:p>
          <a:p>
            <a:pPr marL="0" indent="0" algn="l">
              <a:buNone/>
            </a:pPr>
            <a:r>
              <a:rPr lang="en-US" altLang="ko-KR">
                <a:solidFill>
                  <a:srgbClr val="212121"/>
                </a:solidFill>
                <a:latin typeface="Roboto" panose="02000000000000000000" pitchFamily="2" charset="0"/>
              </a:rPr>
              <a:t>    </a:t>
            </a:r>
            <a:r>
              <a:rPr lang="en-US" altLang="ko-KR" b="0" i="0">
                <a:solidFill>
                  <a:srgbClr val="212121"/>
                </a:solidFill>
                <a:effectLst/>
                <a:latin typeface="Roboto" panose="02000000000000000000" pitchFamily="2" charset="0"/>
              </a:rPr>
              <a:t>1) This mainly came from the query of corona in Korean </a:t>
            </a:r>
          </a:p>
          <a:p>
            <a:pPr marL="0" indent="0" algn="l">
              <a:buNone/>
            </a:pPr>
            <a:r>
              <a:rPr lang="en-US" altLang="ko-KR">
                <a:solidFill>
                  <a:srgbClr val="212121"/>
                </a:solidFill>
                <a:latin typeface="Roboto" panose="02000000000000000000" pitchFamily="2" charset="0"/>
              </a:rPr>
              <a:t>    </a:t>
            </a:r>
            <a:r>
              <a:rPr lang="en-US" altLang="ko-KR" b="0" i="0">
                <a:solidFill>
                  <a:srgbClr val="212121"/>
                </a:solidFill>
                <a:effectLst/>
                <a:latin typeface="Roboto" panose="02000000000000000000" pitchFamily="2" charset="0"/>
              </a:rPr>
              <a:t>2) It seems unreasonable that there were more interests 1 month after the peak of confirmed cases than at the peak </a:t>
            </a:r>
          </a:p>
          <a:p>
            <a:pPr marL="0" indent="0" algn="l">
              <a:buNone/>
            </a:pPr>
            <a:r>
              <a:rPr lang="en-US" altLang="ko-KR" b="0" i="0">
                <a:solidFill>
                  <a:srgbClr val="212121"/>
                </a:solidFill>
                <a:effectLst/>
                <a:latin typeface="Roboto" panose="02000000000000000000" pitchFamily="2" charset="0"/>
              </a:rPr>
              <a:t>    3) There might be systematic errors or causes to raise the frequency of queries for this period</a:t>
            </a:r>
          </a:p>
          <a:p>
            <a:pPr algn="l">
              <a:buFont typeface="+mj-lt"/>
              <a:buAutoNum type="arabicPeriod"/>
            </a:pPr>
            <a:r>
              <a:rPr lang="en-US" altLang="ko-KR" b="0" i="0">
                <a:solidFill>
                  <a:srgbClr val="212121"/>
                </a:solidFill>
                <a:effectLst/>
                <a:latin typeface="Roboto" panose="02000000000000000000" pitchFamily="2" charset="0"/>
              </a:rPr>
              <a:t>By its similarity, Naver trends are expected to be more useful for forecasting the confirmed cases Let's experiment with a linear regression model first</a:t>
            </a:r>
          </a:p>
          <a:p>
            <a:pPr marL="0" indent="0">
              <a:buNone/>
            </a:pPr>
            <a:endParaRPr lang="ko-KR" altLang="en-US"/>
          </a:p>
        </p:txBody>
      </p:sp>
    </p:spTree>
    <p:extLst>
      <p:ext uri="{BB962C8B-B14F-4D97-AF65-F5344CB8AC3E}">
        <p14:creationId xmlns:p14="http://schemas.microsoft.com/office/powerpoint/2010/main" val="18386978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2588449-51A9-8350-94F6-1BE8B75B8098}"/>
              </a:ext>
            </a:extLst>
          </p:cNvPr>
          <p:cNvSpPr>
            <a:spLocks noGrp="1"/>
          </p:cNvSpPr>
          <p:nvPr>
            <p:ph type="title"/>
          </p:nvPr>
        </p:nvSpPr>
        <p:spPr>
          <a:xfrm>
            <a:off x="379850" y="-43842"/>
            <a:ext cx="10364451" cy="1596177"/>
          </a:xfrm>
        </p:spPr>
        <p:txBody>
          <a:bodyPr/>
          <a:lstStyle/>
          <a:p>
            <a:pPr algn="l"/>
            <a:r>
              <a:rPr lang="en-US" altLang="ko-KR">
                <a:solidFill>
                  <a:srgbClr val="212121"/>
                </a:solidFill>
                <a:effectLst/>
                <a:latin typeface="Roboto" panose="02000000000000000000" pitchFamily="2" charset="0"/>
              </a:rPr>
              <a:t>Linear Relationships </a:t>
            </a:r>
            <a:br>
              <a:rPr lang="en-US" altLang="ko-KR">
                <a:solidFill>
                  <a:srgbClr val="212121"/>
                </a:solidFill>
                <a:effectLst/>
                <a:latin typeface="Roboto" panose="02000000000000000000" pitchFamily="2" charset="0"/>
              </a:rPr>
            </a:br>
            <a:r>
              <a:rPr lang="en-US" altLang="ko-KR">
                <a:solidFill>
                  <a:srgbClr val="212121"/>
                </a:solidFill>
                <a:effectLst/>
                <a:latin typeface="Roboto" panose="02000000000000000000" pitchFamily="2" charset="0"/>
              </a:rPr>
              <a:t>/ residuals after excluding linearity</a:t>
            </a:r>
            <a:endParaRPr lang="ko-KR" altLang="en-US"/>
          </a:p>
        </p:txBody>
      </p:sp>
      <p:pic>
        <p:nvPicPr>
          <p:cNvPr id="5" name="내용 개체 틀 4">
            <a:extLst>
              <a:ext uri="{FF2B5EF4-FFF2-40B4-BE49-F238E27FC236}">
                <a16:creationId xmlns:a16="http://schemas.microsoft.com/office/drawing/2014/main" id="{0C024186-AA3F-1D21-1198-94563EBF6FC4}"/>
              </a:ext>
            </a:extLst>
          </p:cNvPr>
          <p:cNvPicPr>
            <a:picLocks noGrp="1" noChangeAspect="1"/>
          </p:cNvPicPr>
          <p:nvPr>
            <p:ph sz="quarter" idx="13"/>
          </p:nvPr>
        </p:nvPicPr>
        <p:blipFill>
          <a:blip r:embed="rId2"/>
          <a:stretch>
            <a:fillRect/>
          </a:stretch>
        </p:blipFill>
        <p:spPr>
          <a:xfrm>
            <a:off x="379850" y="1321040"/>
            <a:ext cx="4524090" cy="5350408"/>
          </a:xfrm>
        </p:spPr>
      </p:pic>
      <p:pic>
        <p:nvPicPr>
          <p:cNvPr id="1026" name="Picture 2" descr="idM2OMMRZnOJwZY4yxOMPhzBhjjMUZDmfGGGMsznA4M8YYY3GGw5kxxhiLMxzOjDHGWJzhcGaMMcbiDIczY4wxFmd+ABMuVnacECEnAAAAAElFTkSuQmCC (487×490)">
            <a:extLst>
              <a:ext uri="{FF2B5EF4-FFF2-40B4-BE49-F238E27FC236}">
                <a16:creationId xmlns:a16="http://schemas.microsoft.com/office/drawing/2014/main" id="{80387F9D-D706-7449-28A5-B35CBA679C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22242" y="1322684"/>
            <a:ext cx="2627032" cy="264321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9t0aVRPR7MpAAAAABJRU5ErkJggg== (994×490)">
            <a:extLst>
              <a:ext uri="{FF2B5EF4-FFF2-40B4-BE49-F238E27FC236}">
                <a16:creationId xmlns:a16="http://schemas.microsoft.com/office/drawing/2014/main" id="{E1C73261-9B0B-613F-C80E-E87276BBDE0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22242" y="3965899"/>
            <a:ext cx="5695648" cy="28077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395468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4277142-7ADD-7A6C-FA0D-E4CBDF059A22}"/>
              </a:ext>
            </a:extLst>
          </p:cNvPr>
          <p:cNvSpPr>
            <a:spLocks noGrp="1"/>
          </p:cNvSpPr>
          <p:nvPr>
            <p:ph type="title"/>
          </p:nvPr>
        </p:nvSpPr>
        <p:spPr/>
        <p:txBody>
          <a:bodyPr/>
          <a:lstStyle/>
          <a:p>
            <a:r>
              <a:rPr lang="en-US" altLang="ko-KR" b="0" i="0">
                <a:solidFill>
                  <a:srgbClr val="212121"/>
                </a:solidFill>
                <a:effectLst/>
                <a:latin typeface="Roboto" panose="02000000000000000000" pitchFamily="2" charset="0"/>
              </a:rPr>
              <a:t>Snap Analysis - linear relationships / residuals</a:t>
            </a:r>
            <a:br>
              <a:rPr lang="en-US" altLang="ko-KR" b="0" i="0">
                <a:solidFill>
                  <a:srgbClr val="212121"/>
                </a:solidFill>
                <a:effectLst/>
                <a:latin typeface="Roboto" panose="02000000000000000000" pitchFamily="2" charset="0"/>
              </a:rPr>
            </a:br>
            <a:endParaRPr lang="ko-KR" altLang="en-US"/>
          </a:p>
        </p:txBody>
      </p:sp>
      <p:sp>
        <p:nvSpPr>
          <p:cNvPr id="3" name="내용 개체 틀 2">
            <a:extLst>
              <a:ext uri="{FF2B5EF4-FFF2-40B4-BE49-F238E27FC236}">
                <a16:creationId xmlns:a16="http://schemas.microsoft.com/office/drawing/2014/main" id="{6B650D93-1546-123B-8816-5907E3CDF6EB}"/>
              </a:ext>
            </a:extLst>
          </p:cNvPr>
          <p:cNvSpPr>
            <a:spLocks noGrp="1"/>
          </p:cNvSpPr>
          <p:nvPr>
            <p:ph sz="quarter" idx="13"/>
          </p:nvPr>
        </p:nvSpPr>
        <p:spPr>
          <a:xfrm>
            <a:off x="606886" y="4916467"/>
            <a:ext cx="11361733" cy="1716065"/>
          </a:xfrm>
        </p:spPr>
        <p:txBody>
          <a:bodyPr>
            <a:normAutofit/>
          </a:bodyPr>
          <a:lstStyle/>
          <a:p>
            <a:pPr algn="l">
              <a:buFont typeface="+mj-lt"/>
              <a:buAutoNum type="arabicPeriod"/>
            </a:pPr>
            <a:r>
              <a:rPr lang="en-US" altLang="ko-KR" sz="1200" b="0" i="0">
                <a:solidFill>
                  <a:srgbClr val="212121"/>
                </a:solidFill>
                <a:effectLst/>
                <a:latin typeface="Roboto" panose="02000000000000000000" pitchFamily="2" charset="0"/>
              </a:rPr>
              <a:t>Naver trends show a stronger positive linearity than Google trends as expected by the similarity of shapes</a:t>
            </a:r>
          </a:p>
          <a:p>
            <a:pPr marL="742950" lvl="1" indent="-285750" algn="l">
              <a:buFont typeface="+mj-lt"/>
              <a:buAutoNum type="arabicPeriod"/>
            </a:pPr>
            <a:r>
              <a:rPr lang="en-US" altLang="ko-KR" sz="1200" b="0" i="0">
                <a:solidFill>
                  <a:srgbClr val="212121"/>
                </a:solidFill>
                <a:effectLst/>
                <a:latin typeface="Roboto" panose="02000000000000000000" pitchFamily="2" charset="0"/>
              </a:rPr>
              <a:t>but this result is not definitive since we applied the time gap between the peaks of two graphs for overlapping them better</a:t>
            </a:r>
          </a:p>
          <a:p>
            <a:pPr algn="l">
              <a:buFont typeface="+mj-lt"/>
              <a:buAutoNum type="arabicPeriod"/>
            </a:pPr>
            <a:r>
              <a:rPr lang="en-US" altLang="ko-KR" sz="1200" b="0" i="0">
                <a:solidFill>
                  <a:srgbClr val="212121"/>
                </a:solidFill>
                <a:effectLst/>
                <a:latin typeface="Roboto" panose="02000000000000000000" pitchFamily="2" charset="0"/>
              </a:rPr>
              <a:t>Both residual plots seem not random (thus not stationary) yet</a:t>
            </a:r>
          </a:p>
          <a:p>
            <a:pPr marL="742950" lvl="1" indent="-285750" algn="l">
              <a:buFont typeface="+mj-lt"/>
              <a:buAutoNum type="arabicPeriod"/>
            </a:pPr>
            <a:r>
              <a:rPr lang="en-US" altLang="ko-KR" sz="1200" b="0" i="0">
                <a:solidFill>
                  <a:srgbClr val="212121"/>
                </a:solidFill>
                <a:effectLst/>
                <a:latin typeface="Roboto" panose="02000000000000000000" pitchFamily="2" charset="0"/>
              </a:rPr>
              <a:t>which means a simple linearity can't explain the relationship of search trends and confirmed cases solely</a:t>
            </a:r>
          </a:p>
          <a:p>
            <a:pPr algn="l">
              <a:buFont typeface="+mj-lt"/>
              <a:buAutoNum type="arabicPeriod"/>
            </a:pPr>
            <a:r>
              <a:rPr lang="en-US" altLang="ko-KR" sz="1200" b="0" i="0">
                <a:solidFill>
                  <a:srgbClr val="212121"/>
                </a:solidFill>
                <a:effectLst/>
                <a:latin typeface="Roboto" panose="02000000000000000000" pitchFamily="2" charset="0"/>
              </a:rPr>
              <a:t>We better run the actual model to check if the search trends have any (limited) potential to predict infections</a:t>
            </a:r>
          </a:p>
          <a:p>
            <a:pPr marL="0" indent="0">
              <a:buNone/>
            </a:pPr>
            <a:endParaRPr lang="ko-KR" altLang="en-US" sz="1200"/>
          </a:p>
        </p:txBody>
      </p:sp>
      <p:pic>
        <p:nvPicPr>
          <p:cNvPr id="6" name="Picture 2" descr="idM2OMMRZnOJwZY4yxOMPhzBhjjMUZDmfGGGMsznA4M8YYY3GGw5kxxhiLMxzOjDHGWJzhcGaMMcbiDIczY4wxFmd+ABMuVnacECEnAAAAAElFTkSuQmCC (487×490)">
            <a:extLst>
              <a:ext uri="{FF2B5EF4-FFF2-40B4-BE49-F238E27FC236}">
                <a16:creationId xmlns:a16="http://schemas.microsoft.com/office/drawing/2014/main" id="{776E8F1B-E7E4-4E9C-BBE0-7969C9DD90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46340" y="1843654"/>
            <a:ext cx="2923912" cy="294192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i9t0aVRPR7MpAAAAABJRU5ErkJggg== (994×490)">
            <a:extLst>
              <a:ext uri="{FF2B5EF4-FFF2-40B4-BE49-F238E27FC236}">
                <a16:creationId xmlns:a16="http://schemas.microsoft.com/office/drawing/2014/main" id="{1E829754-8306-9885-D680-BD4E0FB24C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70252" y="1843654"/>
            <a:ext cx="5979319" cy="29475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09098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887D36C-A39D-4233-D6A9-A218F9445630}"/>
              </a:ext>
            </a:extLst>
          </p:cNvPr>
          <p:cNvSpPr>
            <a:spLocks noGrp="1"/>
          </p:cNvSpPr>
          <p:nvPr>
            <p:ph type="title"/>
          </p:nvPr>
        </p:nvSpPr>
        <p:spPr>
          <a:xfrm>
            <a:off x="763464" y="330419"/>
            <a:ext cx="8937946" cy="671664"/>
          </a:xfrm>
        </p:spPr>
        <p:txBody>
          <a:bodyPr/>
          <a:lstStyle/>
          <a:p>
            <a:pPr algn="l"/>
            <a:r>
              <a:rPr lang="en-US" altLang="ko-KR"/>
              <a:t>LINEAR REGRESSION</a:t>
            </a:r>
            <a:endParaRPr lang="ko-KR" altLang="en-US"/>
          </a:p>
        </p:txBody>
      </p:sp>
      <p:pic>
        <p:nvPicPr>
          <p:cNvPr id="5" name="그림 4">
            <a:extLst>
              <a:ext uri="{FF2B5EF4-FFF2-40B4-BE49-F238E27FC236}">
                <a16:creationId xmlns:a16="http://schemas.microsoft.com/office/drawing/2014/main" id="{0650691E-BFA3-81F0-78B5-9E4E557B36FB}"/>
              </a:ext>
            </a:extLst>
          </p:cNvPr>
          <p:cNvPicPr>
            <a:picLocks noChangeAspect="1"/>
          </p:cNvPicPr>
          <p:nvPr/>
        </p:nvPicPr>
        <p:blipFill>
          <a:blip r:embed="rId2"/>
          <a:stretch>
            <a:fillRect/>
          </a:stretch>
        </p:blipFill>
        <p:spPr>
          <a:xfrm>
            <a:off x="434850" y="1002083"/>
            <a:ext cx="9356914" cy="5480136"/>
          </a:xfrm>
          <a:prstGeom prst="rect">
            <a:avLst/>
          </a:prstGeom>
        </p:spPr>
      </p:pic>
    </p:spTree>
    <p:extLst>
      <p:ext uri="{BB962C8B-B14F-4D97-AF65-F5344CB8AC3E}">
        <p14:creationId xmlns:p14="http://schemas.microsoft.com/office/powerpoint/2010/main" val="423400664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그림 10">
            <a:extLst>
              <a:ext uri="{FF2B5EF4-FFF2-40B4-BE49-F238E27FC236}">
                <a16:creationId xmlns:a16="http://schemas.microsoft.com/office/drawing/2014/main" id="{9CFCA352-387A-B295-09F2-9E3480818E45}"/>
              </a:ext>
            </a:extLst>
          </p:cNvPr>
          <p:cNvPicPr>
            <a:picLocks noChangeAspect="1"/>
          </p:cNvPicPr>
          <p:nvPr/>
        </p:nvPicPr>
        <p:blipFill>
          <a:blip r:embed="rId2"/>
          <a:stretch>
            <a:fillRect/>
          </a:stretch>
        </p:blipFill>
        <p:spPr>
          <a:xfrm>
            <a:off x="368016" y="1329991"/>
            <a:ext cx="11305655" cy="4348329"/>
          </a:xfrm>
          <a:prstGeom prst="rect">
            <a:avLst/>
          </a:prstGeom>
        </p:spPr>
      </p:pic>
    </p:spTree>
    <p:extLst>
      <p:ext uri="{BB962C8B-B14F-4D97-AF65-F5344CB8AC3E}">
        <p14:creationId xmlns:p14="http://schemas.microsoft.com/office/powerpoint/2010/main" val="58385151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3598849-00E0-5EC6-D2FB-6C18A17B1949}"/>
              </a:ext>
            </a:extLst>
          </p:cNvPr>
          <p:cNvSpPr>
            <a:spLocks noGrp="1"/>
          </p:cNvSpPr>
          <p:nvPr>
            <p:ph type="title"/>
          </p:nvPr>
        </p:nvSpPr>
        <p:spPr>
          <a:xfrm>
            <a:off x="1056649" y="286728"/>
            <a:ext cx="2380570" cy="736623"/>
          </a:xfrm>
        </p:spPr>
        <p:txBody>
          <a:bodyPr>
            <a:normAutofit/>
          </a:bodyPr>
          <a:lstStyle/>
          <a:p>
            <a:r>
              <a:rPr lang="en-US" altLang="ko-KR" sz="2400"/>
              <a:t>NAVER TRENDS</a:t>
            </a:r>
            <a:endParaRPr lang="ko-KR" altLang="en-US" sz="2400"/>
          </a:p>
        </p:txBody>
      </p:sp>
      <p:pic>
        <p:nvPicPr>
          <p:cNvPr id="5" name="그림 4">
            <a:extLst>
              <a:ext uri="{FF2B5EF4-FFF2-40B4-BE49-F238E27FC236}">
                <a16:creationId xmlns:a16="http://schemas.microsoft.com/office/drawing/2014/main" id="{BCCD28A4-FB45-33A9-8DA5-D14504F64C4F}"/>
              </a:ext>
            </a:extLst>
          </p:cNvPr>
          <p:cNvPicPr>
            <a:picLocks noChangeAspect="1"/>
          </p:cNvPicPr>
          <p:nvPr/>
        </p:nvPicPr>
        <p:blipFill>
          <a:blip r:embed="rId2"/>
          <a:stretch>
            <a:fillRect/>
          </a:stretch>
        </p:blipFill>
        <p:spPr>
          <a:xfrm>
            <a:off x="419621" y="949565"/>
            <a:ext cx="7277863" cy="4311366"/>
          </a:xfrm>
          <a:prstGeom prst="rect">
            <a:avLst/>
          </a:prstGeom>
        </p:spPr>
      </p:pic>
      <p:sp>
        <p:nvSpPr>
          <p:cNvPr id="7" name="TextBox 6">
            <a:extLst>
              <a:ext uri="{FF2B5EF4-FFF2-40B4-BE49-F238E27FC236}">
                <a16:creationId xmlns:a16="http://schemas.microsoft.com/office/drawing/2014/main" id="{EC85B204-5185-224E-8DD9-999B45DF4274}"/>
              </a:ext>
            </a:extLst>
          </p:cNvPr>
          <p:cNvSpPr txBox="1"/>
          <p:nvPr/>
        </p:nvSpPr>
        <p:spPr>
          <a:xfrm>
            <a:off x="751561" y="5326257"/>
            <a:ext cx="7958616" cy="1384995"/>
          </a:xfrm>
          <a:prstGeom prst="rect">
            <a:avLst/>
          </a:prstGeom>
          <a:noFill/>
        </p:spPr>
        <p:txBody>
          <a:bodyPr wrap="square">
            <a:spAutoFit/>
          </a:bodyPr>
          <a:lstStyle/>
          <a:p>
            <a:pPr algn="l"/>
            <a:r>
              <a:rPr lang="en-US" altLang="ko-KR" sz="1400" b="0" i="0">
                <a:solidFill>
                  <a:srgbClr val="212121"/>
                </a:solidFill>
                <a:effectLst/>
                <a:latin typeface="Roboto" panose="02000000000000000000" pitchFamily="2" charset="0"/>
              </a:rPr>
              <a:t>Result Analysis - score by test set size (Naver trends)</a:t>
            </a:r>
          </a:p>
          <a:p>
            <a:pPr algn="l">
              <a:buFont typeface="+mj-lt"/>
              <a:buAutoNum type="arabicPeriod"/>
            </a:pPr>
            <a:r>
              <a:rPr lang="en-US" altLang="ko-KR" sz="1400" b="0" i="0">
                <a:solidFill>
                  <a:srgbClr val="212121"/>
                </a:solidFill>
                <a:effectLst/>
                <a:latin typeface="Roboto" panose="02000000000000000000" pitchFamily="2" charset="0"/>
              </a:rPr>
              <a:t>Training score: similar pattern to that of Google trends </a:t>
            </a:r>
          </a:p>
          <a:p>
            <a:pPr algn="l"/>
            <a:r>
              <a:rPr lang="en-US" altLang="ko-KR" sz="1400">
                <a:solidFill>
                  <a:srgbClr val="212121"/>
                </a:solidFill>
                <a:latin typeface="Roboto" panose="02000000000000000000" pitchFamily="2" charset="0"/>
              </a:rPr>
              <a:t>(</a:t>
            </a:r>
            <a:r>
              <a:rPr lang="en-US" altLang="ko-KR" sz="1400" b="0" i="0">
                <a:solidFill>
                  <a:srgbClr val="212121"/>
                </a:solidFill>
                <a:effectLst/>
                <a:latin typeface="Roboto" panose="02000000000000000000" pitchFamily="2" charset="0"/>
              </a:rPr>
              <a:t>1) Best score 1 comes with test set size 0.98 (same as Google)</a:t>
            </a:r>
          </a:p>
          <a:p>
            <a:pPr algn="l"/>
            <a:r>
              <a:rPr lang="en-US" altLang="ko-KR" sz="1400" b="0" i="0">
                <a:solidFill>
                  <a:srgbClr val="212121"/>
                </a:solidFill>
                <a:effectLst/>
                <a:latin typeface="Roboto" panose="02000000000000000000" pitchFamily="2" charset="0"/>
              </a:rPr>
              <a:t>2.Test score: far better than Google trends </a:t>
            </a:r>
          </a:p>
          <a:p>
            <a:pPr marL="342900" indent="-342900" algn="l">
              <a:buAutoNum type="arabicParenBoth"/>
            </a:pPr>
            <a:r>
              <a:rPr lang="en-US" altLang="ko-KR" sz="1400" b="0" i="0">
                <a:solidFill>
                  <a:srgbClr val="212121"/>
                </a:solidFill>
                <a:effectLst/>
                <a:latin typeface="Roboto" panose="02000000000000000000" pitchFamily="2" charset="0"/>
              </a:rPr>
              <a:t>This is expected by the similarity of shapes </a:t>
            </a:r>
          </a:p>
          <a:p>
            <a:pPr marL="342900" indent="-342900" algn="l">
              <a:buAutoNum type="arabicParenBoth"/>
            </a:pPr>
            <a:r>
              <a:rPr lang="en-US" altLang="ko-KR" sz="1400" b="0" i="0">
                <a:solidFill>
                  <a:srgbClr val="212121"/>
                </a:solidFill>
                <a:effectLst/>
                <a:latin typeface="Roboto" panose="02000000000000000000" pitchFamily="2" charset="0"/>
              </a:rPr>
              <a:t>(2) The best test set size is about 70% of the data</a:t>
            </a:r>
          </a:p>
        </p:txBody>
      </p:sp>
    </p:spTree>
    <p:extLst>
      <p:ext uri="{BB962C8B-B14F-4D97-AF65-F5344CB8AC3E}">
        <p14:creationId xmlns:p14="http://schemas.microsoft.com/office/powerpoint/2010/main" val="37371532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B7C25D2-E202-F8F8-F6C1-B06AE2684B8B}"/>
              </a:ext>
            </a:extLst>
          </p:cNvPr>
          <p:cNvSpPr>
            <a:spLocks noGrp="1"/>
          </p:cNvSpPr>
          <p:nvPr>
            <p:ph type="title"/>
          </p:nvPr>
        </p:nvSpPr>
        <p:spPr>
          <a:xfrm>
            <a:off x="-382669" y="280314"/>
            <a:ext cx="9388883" cy="728031"/>
          </a:xfrm>
        </p:spPr>
        <p:txBody>
          <a:bodyPr>
            <a:normAutofit/>
          </a:bodyPr>
          <a:lstStyle/>
          <a:p>
            <a:r>
              <a:rPr lang="en-US" altLang="ko-KR" sz="2000" b="0" i="0">
                <a:solidFill>
                  <a:srgbClr val="212121"/>
                </a:solidFill>
                <a:effectLst/>
                <a:latin typeface="Roboto" panose="02000000000000000000" pitchFamily="2" charset="0"/>
              </a:rPr>
              <a:t>check the actual predictions with each model's best size</a:t>
            </a:r>
            <a:endParaRPr lang="ko-KR" altLang="en-US" sz="2000"/>
          </a:p>
        </p:txBody>
      </p:sp>
      <p:pic>
        <p:nvPicPr>
          <p:cNvPr id="5" name="그림 4">
            <a:extLst>
              <a:ext uri="{FF2B5EF4-FFF2-40B4-BE49-F238E27FC236}">
                <a16:creationId xmlns:a16="http://schemas.microsoft.com/office/drawing/2014/main" id="{1EF25794-93C8-443C-33F6-629342A56215}"/>
              </a:ext>
            </a:extLst>
          </p:cNvPr>
          <p:cNvPicPr>
            <a:picLocks noChangeAspect="1"/>
          </p:cNvPicPr>
          <p:nvPr/>
        </p:nvPicPr>
        <p:blipFill>
          <a:blip r:embed="rId2"/>
          <a:stretch>
            <a:fillRect/>
          </a:stretch>
        </p:blipFill>
        <p:spPr>
          <a:xfrm>
            <a:off x="728671" y="945715"/>
            <a:ext cx="6289761" cy="5713474"/>
          </a:xfrm>
          <a:prstGeom prst="rect">
            <a:avLst/>
          </a:prstGeom>
        </p:spPr>
      </p:pic>
    </p:spTree>
    <p:extLst>
      <p:ext uri="{BB962C8B-B14F-4D97-AF65-F5344CB8AC3E}">
        <p14:creationId xmlns:p14="http://schemas.microsoft.com/office/powerpoint/2010/main" val="421542433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628CE60-9A81-CB02-146E-1B06D3CBA493}"/>
              </a:ext>
            </a:extLst>
          </p:cNvPr>
          <p:cNvSpPr>
            <a:spLocks noGrp="1"/>
          </p:cNvSpPr>
          <p:nvPr>
            <p:ph type="title"/>
          </p:nvPr>
        </p:nvSpPr>
        <p:spPr/>
        <p:txBody>
          <a:bodyPr/>
          <a:lstStyle/>
          <a:p>
            <a:endParaRPr lang="ko-KR" altLang="en-US"/>
          </a:p>
        </p:txBody>
      </p:sp>
      <p:pic>
        <p:nvPicPr>
          <p:cNvPr id="11" name="내용 개체 틀 10">
            <a:extLst>
              <a:ext uri="{FF2B5EF4-FFF2-40B4-BE49-F238E27FC236}">
                <a16:creationId xmlns:a16="http://schemas.microsoft.com/office/drawing/2014/main" id="{48BE0144-EEB1-9336-2830-07BA9E5A85F5}"/>
              </a:ext>
            </a:extLst>
          </p:cNvPr>
          <p:cNvPicPr>
            <a:picLocks noGrp="1" noChangeAspect="1"/>
          </p:cNvPicPr>
          <p:nvPr>
            <p:ph sz="quarter" idx="13"/>
          </p:nvPr>
        </p:nvPicPr>
        <p:blipFill>
          <a:blip r:embed="rId2"/>
          <a:stretch>
            <a:fillRect/>
          </a:stretch>
        </p:blipFill>
        <p:spPr>
          <a:xfrm>
            <a:off x="479977" y="3830036"/>
            <a:ext cx="5131684" cy="2840075"/>
          </a:xfrm>
        </p:spPr>
      </p:pic>
      <p:pic>
        <p:nvPicPr>
          <p:cNvPr id="5" name="그림 4">
            <a:extLst>
              <a:ext uri="{FF2B5EF4-FFF2-40B4-BE49-F238E27FC236}">
                <a16:creationId xmlns:a16="http://schemas.microsoft.com/office/drawing/2014/main" id="{B4D3DC58-6458-19F0-63D8-9A2B1E88B3FD}"/>
              </a:ext>
            </a:extLst>
          </p:cNvPr>
          <p:cNvPicPr>
            <a:picLocks noChangeAspect="1"/>
          </p:cNvPicPr>
          <p:nvPr/>
        </p:nvPicPr>
        <p:blipFill>
          <a:blip r:embed="rId3"/>
          <a:stretch>
            <a:fillRect/>
          </a:stretch>
        </p:blipFill>
        <p:spPr>
          <a:xfrm>
            <a:off x="479977" y="405050"/>
            <a:ext cx="5131684" cy="1437334"/>
          </a:xfrm>
          <a:prstGeom prst="rect">
            <a:avLst/>
          </a:prstGeom>
        </p:spPr>
      </p:pic>
      <p:pic>
        <p:nvPicPr>
          <p:cNvPr id="9" name="그림 8">
            <a:extLst>
              <a:ext uri="{FF2B5EF4-FFF2-40B4-BE49-F238E27FC236}">
                <a16:creationId xmlns:a16="http://schemas.microsoft.com/office/drawing/2014/main" id="{55731185-64E5-06D6-8C4C-94688174E1E9}"/>
              </a:ext>
            </a:extLst>
          </p:cNvPr>
          <p:cNvPicPr>
            <a:picLocks noChangeAspect="1"/>
          </p:cNvPicPr>
          <p:nvPr/>
        </p:nvPicPr>
        <p:blipFill>
          <a:blip r:embed="rId4"/>
          <a:stretch>
            <a:fillRect/>
          </a:stretch>
        </p:blipFill>
        <p:spPr>
          <a:xfrm>
            <a:off x="479977" y="1842384"/>
            <a:ext cx="9201623" cy="1987652"/>
          </a:xfrm>
          <a:prstGeom prst="rect">
            <a:avLst/>
          </a:prstGeom>
        </p:spPr>
      </p:pic>
    </p:spTree>
    <p:extLst>
      <p:ext uri="{BB962C8B-B14F-4D97-AF65-F5344CB8AC3E}">
        <p14:creationId xmlns:p14="http://schemas.microsoft.com/office/powerpoint/2010/main" val="378076496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16990E0-AA36-95FE-980F-82C9DD6ECFE3}"/>
              </a:ext>
            </a:extLst>
          </p:cNvPr>
          <p:cNvSpPr>
            <a:spLocks noGrp="1"/>
          </p:cNvSpPr>
          <p:nvPr>
            <p:ph type="title"/>
          </p:nvPr>
        </p:nvSpPr>
        <p:spPr>
          <a:xfrm>
            <a:off x="530687" y="54846"/>
            <a:ext cx="11130000" cy="1596177"/>
          </a:xfrm>
        </p:spPr>
        <p:txBody>
          <a:bodyPr/>
          <a:lstStyle/>
          <a:p>
            <a:r>
              <a:rPr lang="en-US" altLang="ko-KR" b="0" i="0">
                <a:solidFill>
                  <a:srgbClr val="212121"/>
                </a:solidFill>
                <a:effectLst/>
                <a:latin typeface="Roboto" panose="02000000000000000000" pitchFamily="2" charset="0"/>
              </a:rPr>
              <a:t>Train / test with the mean of two best sizes</a:t>
            </a:r>
            <a:endParaRPr lang="ko-KR" altLang="en-US"/>
          </a:p>
        </p:txBody>
      </p:sp>
      <p:pic>
        <p:nvPicPr>
          <p:cNvPr id="5" name="그림 4">
            <a:extLst>
              <a:ext uri="{FF2B5EF4-FFF2-40B4-BE49-F238E27FC236}">
                <a16:creationId xmlns:a16="http://schemas.microsoft.com/office/drawing/2014/main" id="{D6C30FB6-D4B7-E3AD-25F9-3F8C4343C1BC}"/>
              </a:ext>
            </a:extLst>
          </p:cNvPr>
          <p:cNvPicPr>
            <a:picLocks noChangeAspect="1"/>
          </p:cNvPicPr>
          <p:nvPr/>
        </p:nvPicPr>
        <p:blipFill>
          <a:blip r:embed="rId2"/>
          <a:stretch>
            <a:fillRect/>
          </a:stretch>
        </p:blipFill>
        <p:spPr>
          <a:xfrm>
            <a:off x="77883" y="1878904"/>
            <a:ext cx="5937194" cy="3917712"/>
          </a:xfrm>
          <a:prstGeom prst="rect">
            <a:avLst/>
          </a:prstGeom>
        </p:spPr>
      </p:pic>
      <p:pic>
        <p:nvPicPr>
          <p:cNvPr id="7" name="그림 6">
            <a:extLst>
              <a:ext uri="{FF2B5EF4-FFF2-40B4-BE49-F238E27FC236}">
                <a16:creationId xmlns:a16="http://schemas.microsoft.com/office/drawing/2014/main" id="{DFD47A59-2719-2914-85DD-5296656C5D6E}"/>
              </a:ext>
            </a:extLst>
          </p:cNvPr>
          <p:cNvPicPr>
            <a:picLocks noChangeAspect="1"/>
          </p:cNvPicPr>
          <p:nvPr/>
        </p:nvPicPr>
        <p:blipFill>
          <a:blip r:embed="rId3"/>
          <a:stretch>
            <a:fillRect/>
          </a:stretch>
        </p:blipFill>
        <p:spPr>
          <a:xfrm>
            <a:off x="5489965" y="1878904"/>
            <a:ext cx="6563804" cy="3917712"/>
          </a:xfrm>
          <a:prstGeom prst="rect">
            <a:avLst/>
          </a:prstGeom>
        </p:spPr>
      </p:pic>
    </p:spTree>
    <p:extLst>
      <p:ext uri="{BB962C8B-B14F-4D97-AF65-F5344CB8AC3E}">
        <p14:creationId xmlns:p14="http://schemas.microsoft.com/office/powerpoint/2010/main" val="13492620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DC75C0C-FE8F-2751-D60B-4ECC94741FE2}"/>
              </a:ext>
            </a:extLst>
          </p:cNvPr>
          <p:cNvSpPr>
            <a:spLocks noGrp="1"/>
          </p:cNvSpPr>
          <p:nvPr>
            <p:ph type="title"/>
          </p:nvPr>
        </p:nvSpPr>
        <p:spPr>
          <a:xfrm>
            <a:off x="913776" y="618518"/>
            <a:ext cx="6092142" cy="746358"/>
          </a:xfrm>
        </p:spPr>
        <p:txBody>
          <a:bodyPr>
            <a:normAutofit fontScale="90000"/>
          </a:bodyPr>
          <a:lstStyle/>
          <a:p>
            <a:r>
              <a:rPr lang="en-US" altLang="ko-KR"/>
              <a:t>Install dataset from kaggle</a:t>
            </a:r>
            <a:endParaRPr lang="ko-KR" altLang="en-US"/>
          </a:p>
        </p:txBody>
      </p:sp>
      <p:pic>
        <p:nvPicPr>
          <p:cNvPr id="4" name="그림 3">
            <a:extLst>
              <a:ext uri="{FF2B5EF4-FFF2-40B4-BE49-F238E27FC236}">
                <a16:creationId xmlns:a16="http://schemas.microsoft.com/office/drawing/2014/main" id="{611862BD-193B-5C4E-ECF6-89E9BB434D69}"/>
              </a:ext>
            </a:extLst>
          </p:cNvPr>
          <p:cNvPicPr>
            <a:picLocks noChangeAspect="1"/>
          </p:cNvPicPr>
          <p:nvPr/>
        </p:nvPicPr>
        <p:blipFill>
          <a:blip r:embed="rId2"/>
          <a:stretch>
            <a:fillRect/>
          </a:stretch>
        </p:blipFill>
        <p:spPr>
          <a:xfrm>
            <a:off x="1434353" y="1410546"/>
            <a:ext cx="9323294" cy="1253366"/>
          </a:xfrm>
          <a:prstGeom prst="rect">
            <a:avLst/>
          </a:prstGeom>
        </p:spPr>
      </p:pic>
      <mc:AlternateContent xmlns:mc="http://schemas.openxmlformats.org/markup-compatibility/2006" xmlns:p14="http://schemas.microsoft.com/office/powerpoint/2010/main">
        <mc:Choice Requires="p14">
          <p:contentPart p14:bwMode="auto" r:id="rId3">
            <p14:nvContentPartPr>
              <p14:cNvPr id="9" name="잉크 8">
                <a:extLst>
                  <a:ext uri="{FF2B5EF4-FFF2-40B4-BE49-F238E27FC236}">
                    <a16:creationId xmlns:a16="http://schemas.microsoft.com/office/drawing/2014/main" id="{E8E00769-5BAC-E4D2-992A-2B8481CFE030}"/>
                  </a:ext>
                </a:extLst>
              </p14:cNvPr>
              <p14:cNvContentPartPr/>
              <p14:nvPr/>
            </p14:nvContentPartPr>
            <p14:xfrm>
              <a:off x="4001256" y="1977607"/>
              <a:ext cx="4452327" cy="86516"/>
            </p14:xfrm>
          </p:contentPart>
        </mc:Choice>
        <mc:Fallback xmlns="">
          <p:pic>
            <p:nvPicPr>
              <p:cNvPr id="9" name="잉크 8">
                <a:extLst>
                  <a:ext uri="{FF2B5EF4-FFF2-40B4-BE49-F238E27FC236}">
                    <a16:creationId xmlns:a16="http://schemas.microsoft.com/office/drawing/2014/main" id="{E8E00769-5BAC-E4D2-992A-2B8481CFE030}"/>
                  </a:ext>
                </a:extLst>
              </p:cNvPr>
              <p:cNvPicPr/>
              <p:nvPr/>
            </p:nvPicPr>
            <p:blipFill>
              <a:blip r:embed="rId4"/>
              <a:stretch>
                <a:fillRect/>
              </a:stretch>
            </p:blipFill>
            <p:spPr>
              <a:xfrm>
                <a:off x="3938608" y="1914784"/>
                <a:ext cx="4577983" cy="211803"/>
              </a:xfrm>
              <a:prstGeom prst="rect">
                <a:avLst/>
              </a:prstGeom>
            </p:spPr>
          </p:pic>
        </mc:Fallback>
      </mc:AlternateContent>
      <p:pic>
        <p:nvPicPr>
          <p:cNvPr id="11" name="그림 10">
            <a:extLst>
              <a:ext uri="{FF2B5EF4-FFF2-40B4-BE49-F238E27FC236}">
                <a16:creationId xmlns:a16="http://schemas.microsoft.com/office/drawing/2014/main" id="{94C38E68-BEA4-D9B3-E036-112401F854CC}"/>
              </a:ext>
            </a:extLst>
          </p:cNvPr>
          <p:cNvPicPr>
            <a:picLocks noChangeAspect="1"/>
          </p:cNvPicPr>
          <p:nvPr/>
        </p:nvPicPr>
        <p:blipFill>
          <a:blip r:embed="rId5"/>
          <a:stretch>
            <a:fillRect/>
          </a:stretch>
        </p:blipFill>
        <p:spPr>
          <a:xfrm>
            <a:off x="1415113" y="2615410"/>
            <a:ext cx="9323294" cy="813590"/>
          </a:xfrm>
          <a:prstGeom prst="rect">
            <a:avLst/>
          </a:prstGeom>
        </p:spPr>
      </p:pic>
      <p:pic>
        <p:nvPicPr>
          <p:cNvPr id="13" name="그림 12">
            <a:extLst>
              <a:ext uri="{FF2B5EF4-FFF2-40B4-BE49-F238E27FC236}">
                <a16:creationId xmlns:a16="http://schemas.microsoft.com/office/drawing/2014/main" id="{A36A7348-4FF0-127C-9554-64CEFB797619}"/>
              </a:ext>
            </a:extLst>
          </p:cNvPr>
          <p:cNvPicPr>
            <a:picLocks noChangeAspect="1"/>
          </p:cNvPicPr>
          <p:nvPr/>
        </p:nvPicPr>
        <p:blipFill>
          <a:blip r:embed="rId6"/>
          <a:stretch>
            <a:fillRect/>
          </a:stretch>
        </p:blipFill>
        <p:spPr>
          <a:xfrm>
            <a:off x="1395872" y="3429000"/>
            <a:ext cx="9367241" cy="3166782"/>
          </a:xfrm>
          <a:prstGeom prst="rect">
            <a:avLst/>
          </a:prstGeom>
        </p:spPr>
      </p:pic>
      <p:sp>
        <p:nvSpPr>
          <p:cNvPr id="3" name="TextBox 2">
            <a:extLst>
              <a:ext uri="{FF2B5EF4-FFF2-40B4-BE49-F238E27FC236}">
                <a16:creationId xmlns:a16="http://schemas.microsoft.com/office/drawing/2014/main" id="{DBE73053-50B5-0C53-FA46-FBCA722D6B86}"/>
              </a:ext>
            </a:extLst>
          </p:cNvPr>
          <p:cNvSpPr txBox="1"/>
          <p:nvPr/>
        </p:nvSpPr>
        <p:spPr>
          <a:xfrm>
            <a:off x="4698966" y="5949451"/>
            <a:ext cx="6097162" cy="646331"/>
          </a:xfrm>
          <a:prstGeom prst="rect">
            <a:avLst/>
          </a:prstGeom>
          <a:noFill/>
        </p:spPr>
        <p:txBody>
          <a:bodyPr wrap="square">
            <a:spAutoFit/>
          </a:bodyPr>
          <a:lstStyle/>
          <a:p>
            <a:r>
              <a:rPr lang="en-US" altLang="ko-KR">
                <a:hlinkClick r:id="rId7">
                  <a:extLst>
                    <a:ext uri="{A12FA001-AC4F-418D-AE19-62706E023703}">
                      <ahyp:hlinkClr xmlns:ahyp="http://schemas.microsoft.com/office/drawing/2018/hyperlinkcolor" val="tx"/>
                    </a:ext>
                  </a:extLst>
                </a:hlinkClick>
              </a:rPr>
              <a:t>Dataset source link</a:t>
            </a:r>
          </a:p>
          <a:p>
            <a:r>
              <a:rPr lang="en-US" altLang="ko-KR">
                <a:hlinkClick r:id="rId7">
                  <a:extLst>
                    <a:ext uri="{A12FA001-AC4F-418D-AE19-62706E023703}">
                      <ahyp:hlinkClr xmlns:ahyp="http://schemas.microsoft.com/office/drawing/2018/hyperlinkcolor" val="tx"/>
                    </a:ext>
                  </a:extLst>
                </a:hlinkClick>
              </a:rPr>
              <a:t>[NeurIPS 2020] Data Science for COVID-19 (DS4C) | Kaggle</a:t>
            </a:r>
            <a:endParaRPr lang="ko-KR" altLang="en-US"/>
          </a:p>
        </p:txBody>
      </p:sp>
    </p:spTree>
    <p:extLst>
      <p:ext uri="{BB962C8B-B14F-4D97-AF65-F5344CB8AC3E}">
        <p14:creationId xmlns:p14="http://schemas.microsoft.com/office/powerpoint/2010/main" val="206198174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89808F9-C59F-6CEE-0A0A-5E70FABAA17C}"/>
              </a:ext>
            </a:extLst>
          </p:cNvPr>
          <p:cNvSpPr>
            <a:spLocks noGrp="1"/>
          </p:cNvSpPr>
          <p:nvPr>
            <p:ph type="title"/>
          </p:nvPr>
        </p:nvSpPr>
        <p:spPr/>
        <p:txBody>
          <a:bodyPr/>
          <a:lstStyle/>
          <a:p>
            <a:endParaRPr lang="ko-KR" altLang="en-US"/>
          </a:p>
        </p:txBody>
      </p:sp>
      <p:sp>
        <p:nvSpPr>
          <p:cNvPr id="3" name="내용 개체 틀 2">
            <a:extLst>
              <a:ext uri="{FF2B5EF4-FFF2-40B4-BE49-F238E27FC236}">
                <a16:creationId xmlns:a16="http://schemas.microsoft.com/office/drawing/2014/main" id="{6A455916-727E-3792-1CAB-18F07C086E17}"/>
              </a:ext>
            </a:extLst>
          </p:cNvPr>
          <p:cNvSpPr>
            <a:spLocks noGrp="1"/>
          </p:cNvSpPr>
          <p:nvPr>
            <p:ph sz="quarter" idx="13"/>
          </p:nvPr>
        </p:nvSpPr>
        <p:spPr/>
        <p:txBody>
          <a:bodyPr/>
          <a:lstStyle/>
          <a:p>
            <a:endParaRPr lang="ko-KR" altLang="en-US"/>
          </a:p>
        </p:txBody>
      </p:sp>
      <p:sp>
        <p:nvSpPr>
          <p:cNvPr id="7" name="TextBox 6">
            <a:extLst>
              <a:ext uri="{FF2B5EF4-FFF2-40B4-BE49-F238E27FC236}">
                <a16:creationId xmlns:a16="http://schemas.microsoft.com/office/drawing/2014/main" id="{725552C1-8918-8C5E-06D6-438F2D6291BC}"/>
              </a:ext>
            </a:extLst>
          </p:cNvPr>
          <p:cNvSpPr txBox="1"/>
          <p:nvPr/>
        </p:nvSpPr>
        <p:spPr>
          <a:xfrm>
            <a:off x="830371" y="5295750"/>
            <a:ext cx="8457678" cy="1200329"/>
          </a:xfrm>
          <a:prstGeom prst="rect">
            <a:avLst/>
          </a:prstGeom>
          <a:noFill/>
        </p:spPr>
        <p:txBody>
          <a:bodyPr wrap="square">
            <a:spAutoFit/>
          </a:bodyPr>
          <a:lstStyle/>
          <a:p>
            <a:pPr algn="l"/>
            <a:r>
              <a:rPr lang="en-US" altLang="ko-KR" b="0" i="0">
                <a:solidFill>
                  <a:srgbClr val="212121"/>
                </a:solidFill>
                <a:effectLst/>
                <a:latin typeface="Roboto" panose="02000000000000000000" pitchFamily="2" charset="0"/>
              </a:rPr>
              <a:t>Result Analysis</a:t>
            </a:r>
          </a:p>
          <a:p>
            <a:pPr algn="l">
              <a:buFont typeface="+mj-lt"/>
              <a:buAutoNum type="arabicPeriod"/>
            </a:pPr>
            <a:r>
              <a:rPr lang="en-US" altLang="ko-KR" b="0" i="0">
                <a:solidFill>
                  <a:srgbClr val="212121"/>
                </a:solidFill>
                <a:effectLst/>
                <a:latin typeface="Roboto" panose="02000000000000000000" pitchFamily="2" charset="0"/>
              </a:rPr>
              <a:t>The fluctuations of Google are applied reversely</a:t>
            </a:r>
          </a:p>
          <a:p>
            <a:pPr algn="l">
              <a:buFont typeface="+mj-lt"/>
              <a:buAutoNum type="arabicPeriod"/>
            </a:pPr>
            <a:r>
              <a:rPr lang="en-US" altLang="ko-KR" b="0" i="0">
                <a:solidFill>
                  <a:srgbClr val="212121"/>
                </a:solidFill>
                <a:effectLst/>
                <a:latin typeface="Roboto" panose="02000000000000000000" pitchFamily="2" charset="0"/>
              </a:rPr>
              <a:t>By this effect, the model gives negative predictions</a:t>
            </a:r>
          </a:p>
          <a:p>
            <a:pPr algn="l">
              <a:buFont typeface="+mj-lt"/>
              <a:buAutoNum type="arabicPeriod"/>
            </a:pPr>
            <a:r>
              <a:rPr lang="en-US" altLang="ko-KR" b="0" i="0">
                <a:solidFill>
                  <a:srgbClr val="212121"/>
                </a:solidFill>
                <a:effectLst/>
                <a:latin typeface="Roboto" panose="02000000000000000000" pitchFamily="2" charset="0"/>
              </a:rPr>
              <a:t>Negative values are not applicable to daily new confirmed cases</a:t>
            </a:r>
          </a:p>
        </p:txBody>
      </p:sp>
      <p:pic>
        <p:nvPicPr>
          <p:cNvPr id="8" name="그림 7">
            <a:extLst>
              <a:ext uri="{FF2B5EF4-FFF2-40B4-BE49-F238E27FC236}">
                <a16:creationId xmlns:a16="http://schemas.microsoft.com/office/drawing/2014/main" id="{3DFED4F4-76C1-AA50-65D2-339E2CF4D389}"/>
              </a:ext>
            </a:extLst>
          </p:cNvPr>
          <p:cNvPicPr>
            <a:picLocks noChangeAspect="1"/>
          </p:cNvPicPr>
          <p:nvPr/>
        </p:nvPicPr>
        <p:blipFill>
          <a:blip r:embed="rId2"/>
          <a:stretch>
            <a:fillRect/>
          </a:stretch>
        </p:blipFill>
        <p:spPr>
          <a:xfrm>
            <a:off x="830371" y="488438"/>
            <a:ext cx="8054254" cy="4807311"/>
          </a:xfrm>
          <a:prstGeom prst="rect">
            <a:avLst/>
          </a:prstGeom>
        </p:spPr>
      </p:pic>
    </p:spTree>
    <p:extLst>
      <p:ext uri="{BB962C8B-B14F-4D97-AF65-F5344CB8AC3E}">
        <p14:creationId xmlns:p14="http://schemas.microsoft.com/office/powerpoint/2010/main" val="70719556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B70DE68-D7F8-08A3-0634-C839F636FAD5}"/>
              </a:ext>
            </a:extLst>
          </p:cNvPr>
          <p:cNvSpPr>
            <a:spLocks noGrp="1"/>
          </p:cNvSpPr>
          <p:nvPr>
            <p:ph type="title"/>
          </p:nvPr>
        </p:nvSpPr>
        <p:spPr>
          <a:xfrm>
            <a:off x="-1841951" y="-252042"/>
            <a:ext cx="10364451" cy="1596177"/>
          </a:xfrm>
        </p:spPr>
        <p:txBody>
          <a:bodyPr/>
          <a:lstStyle/>
          <a:p>
            <a:r>
              <a:rPr lang="en-US" altLang="ko-KR"/>
              <a:t>0-FLOOR THE PREDICTION</a:t>
            </a:r>
            <a:endParaRPr lang="ko-KR" altLang="en-US"/>
          </a:p>
        </p:txBody>
      </p:sp>
      <p:pic>
        <p:nvPicPr>
          <p:cNvPr id="9" name="내용 개체 틀 8">
            <a:extLst>
              <a:ext uri="{FF2B5EF4-FFF2-40B4-BE49-F238E27FC236}">
                <a16:creationId xmlns:a16="http://schemas.microsoft.com/office/drawing/2014/main" id="{19E097C1-2EEC-F97C-F709-8AC836653A59}"/>
              </a:ext>
            </a:extLst>
          </p:cNvPr>
          <p:cNvPicPr>
            <a:picLocks noGrp="1" noChangeAspect="1"/>
          </p:cNvPicPr>
          <p:nvPr>
            <p:ph sz="quarter" idx="13"/>
          </p:nvPr>
        </p:nvPicPr>
        <p:blipFill>
          <a:blip r:embed="rId2"/>
          <a:stretch>
            <a:fillRect/>
          </a:stretch>
        </p:blipFill>
        <p:spPr>
          <a:xfrm>
            <a:off x="5973966" y="1671336"/>
            <a:ext cx="6308373" cy="3815064"/>
          </a:xfrm>
        </p:spPr>
      </p:pic>
      <p:pic>
        <p:nvPicPr>
          <p:cNvPr id="7" name="그림 6">
            <a:extLst>
              <a:ext uri="{FF2B5EF4-FFF2-40B4-BE49-F238E27FC236}">
                <a16:creationId xmlns:a16="http://schemas.microsoft.com/office/drawing/2014/main" id="{1E678EB0-D455-BD61-31C2-92F9FE2B2CB7}"/>
              </a:ext>
            </a:extLst>
          </p:cNvPr>
          <p:cNvPicPr>
            <a:picLocks noChangeAspect="1"/>
          </p:cNvPicPr>
          <p:nvPr/>
        </p:nvPicPr>
        <p:blipFill rotWithShape="1">
          <a:blip r:embed="rId3"/>
          <a:srcRect r="13571"/>
          <a:stretch/>
        </p:blipFill>
        <p:spPr>
          <a:xfrm>
            <a:off x="87057" y="1671336"/>
            <a:ext cx="5886910" cy="3815064"/>
          </a:xfrm>
          <a:prstGeom prst="rect">
            <a:avLst/>
          </a:prstGeom>
        </p:spPr>
      </p:pic>
    </p:spTree>
    <p:extLst>
      <p:ext uri="{BB962C8B-B14F-4D97-AF65-F5344CB8AC3E}">
        <p14:creationId xmlns:p14="http://schemas.microsoft.com/office/powerpoint/2010/main" val="103516435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3B339CA-7F70-1477-EC6C-C5C86A94C0C4}"/>
              </a:ext>
            </a:extLst>
          </p:cNvPr>
          <p:cNvSpPr>
            <a:spLocks noGrp="1"/>
          </p:cNvSpPr>
          <p:nvPr>
            <p:ph type="title"/>
          </p:nvPr>
        </p:nvSpPr>
        <p:spPr/>
        <p:txBody>
          <a:bodyPr/>
          <a:lstStyle/>
          <a:p>
            <a:endParaRPr lang="ko-KR" altLang="en-US"/>
          </a:p>
        </p:txBody>
      </p:sp>
      <p:sp>
        <p:nvSpPr>
          <p:cNvPr id="3" name="내용 개체 틀 2">
            <a:extLst>
              <a:ext uri="{FF2B5EF4-FFF2-40B4-BE49-F238E27FC236}">
                <a16:creationId xmlns:a16="http://schemas.microsoft.com/office/drawing/2014/main" id="{E92FD60D-BAAF-3F5F-8F64-D6F3FA5D2266}"/>
              </a:ext>
            </a:extLst>
          </p:cNvPr>
          <p:cNvSpPr>
            <a:spLocks noGrp="1"/>
          </p:cNvSpPr>
          <p:nvPr>
            <p:ph sz="quarter" idx="13"/>
          </p:nvPr>
        </p:nvSpPr>
        <p:spPr/>
        <p:txBody>
          <a:bodyPr/>
          <a:lstStyle/>
          <a:p>
            <a:endParaRPr lang="ko-KR" altLang="en-US"/>
          </a:p>
        </p:txBody>
      </p:sp>
      <p:sp>
        <p:nvSpPr>
          <p:cNvPr id="7" name="TextBox 6">
            <a:extLst>
              <a:ext uri="{FF2B5EF4-FFF2-40B4-BE49-F238E27FC236}">
                <a16:creationId xmlns:a16="http://schemas.microsoft.com/office/drawing/2014/main" id="{08846565-09D5-6F64-9F7F-9C4C5C65580B}"/>
              </a:ext>
            </a:extLst>
          </p:cNvPr>
          <p:cNvSpPr txBox="1"/>
          <p:nvPr/>
        </p:nvSpPr>
        <p:spPr>
          <a:xfrm>
            <a:off x="261690" y="4237145"/>
            <a:ext cx="11667994" cy="2308324"/>
          </a:xfrm>
          <a:prstGeom prst="rect">
            <a:avLst/>
          </a:prstGeom>
          <a:noFill/>
        </p:spPr>
        <p:txBody>
          <a:bodyPr wrap="square">
            <a:spAutoFit/>
          </a:bodyPr>
          <a:lstStyle/>
          <a:p>
            <a:pPr algn="l"/>
            <a:r>
              <a:rPr lang="en-US" altLang="ko-KR" b="0" i="0">
                <a:solidFill>
                  <a:srgbClr val="212121"/>
                </a:solidFill>
                <a:effectLst/>
                <a:latin typeface="Roboto" panose="02000000000000000000" pitchFamily="2" charset="0"/>
              </a:rPr>
              <a:t>Result Analysis</a:t>
            </a:r>
          </a:p>
          <a:p>
            <a:pPr algn="l">
              <a:buFont typeface="+mj-lt"/>
              <a:buAutoNum type="arabicPeriod"/>
            </a:pPr>
            <a:r>
              <a:rPr lang="en-US" altLang="ko-KR" b="0" i="0">
                <a:solidFill>
                  <a:srgbClr val="212121"/>
                </a:solidFill>
                <a:effectLst/>
                <a:latin typeface="Roboto" panose="02000000000000000000" pitchFamily="2" charset="0"/>
              </a:rPr>
              <a:t>Most predictions in testing turn into 0, with improving the score</a:t>
            </a:r>
          </a:p>
          <a:p>
            <a:pPr algn="l">
              <a:buFont typeface="+mj-lt"/>
              <a:buAutoNum type="arabicPeriod"/>
            </a:pPr>
            <a:r>
              <a:rPr lang="en-US" altLang="ko-KR" b="0" i="0">
                <a:solidFill>
                  <a:srgbClr val="212121"/>
                </a:solidFill>
                <a:effectLst/>
                <a:latin typeface="Roboto" panose="02000000000000000000" pitchFamily="2" charset="0"/>
              </a:rPr>
              <a:t>But this doesn't solve the problem of poor prediction itself</a:t>
            </a:r>
          </a:p>
          <a:p>
            <a:pPr algn="l">
              <a:buFont typeface="+mj-lt"/>
              <a:buAutoNum type="arabicPeriod"/>
            </a:pPr>
            <a:r>
              <a:rPr lang="en-US" altLang="ko-KR" b="0" i="0">
                <a:solidFill>
                  <a:srgbClr val="212121"/>
                </a:solidFill>
                <a:effectLst/>
                <a:latin typeface="Roboto" panose="02000000000000000000" pitchFamily="2" charset="0"/>
              </a:rPr>
              <a:t>In conclusion, Naver-only model works best on the data up to now</a:t>
            </a:r>
          </a:p>
          <a:p>
            <a:pPr lvl="1" algn="l"/>
            <a:r>
              <a:rPr lang="en-US" altLang="ko-KR" b="0" i="0">
                <a:solidFill>
                  <a:srgbClr val="212121"/>
                </a:solidFill>
                <a:effectLst/>
                <a:latin typeface="Roboto" panose="02000000000000000000" pitchFamily="2" charset="0"/>
              </a:rPr>
              <a:t>- but it's not an actual forecasting yet</a:t>
            </a:r>
          </a:p>
          <a:p>
            <a:pPr lvl="1" algn="l"/>
            <a:r>
              <a:rPr lang="en-US" altLang="ko-KR" b="0" i="0">
                <a:solidFill>
                  <a:srgbClr val="212121"/>
                </a:solidFill>
                <a:effectLst/>
                <a:latin typeface="Roboto" panose="02000000000000000000" pitchFamily="2" charset="0"/>
              </a:rPr>
              <a:t>- as the model relies on the given search trends in future days</a:t>
            </a:r>
          </a:p>
          <a:p>
            <a:pPr lvl="1" algn="l"/>
            <a:r>
              <a:rPr lang="en-US" altLang="ko-KR" b="0" i="0">
                <a:solidFill>
                  <a:srgbClr val="212121"/>
                </a:solidFill>
                <a:effectLst/>
                <a:latin typeface="Roboto" panose="02000000000000000000" pitchFamily="2" charset="0"/>
              </a:rPr>
              <a:t>- which can't be accessible beforehand in practice (like the daily cases) We better learn about and apply time series forecasting to use the case value itself as a training set</a:t>
            </a:r>
          </a:p>
        </p:txBody>
      </p:sp>
      <p:pic>
        <p:nvPicPr>
          <p:cNvPr id="8" name="내용 개체 틀 8">
            <a:extLst>
              <a:ext uri="{FF2B5EF4-FFF2-40B4-BE49-F238E27FC236}">
                <a16:creationId xmlns:a16="http://schemas.microsoft.com/office/drawing/2014/main" id="{9BBD5E70-3676-B5BA-7D29-08F179392FB1}"/>
              </a:ext>
            </a:extLst>
          </p:cNvPr>
          <p:cNvPicPr>
            <a:picLocks noChangeAspect="1"/>
          </p:cNvPicPr>
          <p:nvPr/>
        </p:nvPicPr>
        <p:blipFill>
          <a:blip r:embed="rId2"/>
          <a:stretch>
            <a:fillRect/>
          </a:stretch>
        </p:blipFill>
        <p:spPr>
          <a:xfrm>
            <a:off x="261690" y="149425"/>
            <a:ext cx="6401577" cy="3871430"/>
          </a:xfrm>
          <a:prstGeom prst="rect">
            <a:avLst/>
          </a:prstGeom>
        </p:spPr>
      </p:pic>
    </p:spTree>
    <p:extLst>
      <p:ext uri="{BB962C8B-B14F-4D97-AF65-F5344CB8AC3E}">
        <p14:creationId xmlns:p14="http://schemas.microsoft.com/office/powerpoint/2010/main" val="305725359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6E27C03-6053-B1BC-0AF9-2D8B80C4371E}"/>
              </a:ext>
            </a:extLst>
          </p:cNvPr>
          <p:cNvSpPr>
            <a:spLocks noGrp="1"/>
          </p:cNvSpPr>
          <p:nvPr>
            <p:ph type="title"/>
          </p:nvPr>
        </p:nvSpPr>
        <p:spPr>
          <a:xfrm>
            <a:off x="512942" y="136265"/>
            <a:ext cx="10364451" cy="1596177"/>
          </a:xfrm>
        </p:spPr>
        <p:txBody>
          <a:bodyPr>
            <a:noAutofit/>
          </a:bodyPr>
          <a:lstStyle/>
          <a:p>
            <a:pPr algn="l"/>
            <a:r>
              <a:rPr lang="en-US" altLang="ko-KR" sz="2000" b="0" i="0">
                <a:solidFill>
                  <a:srgbClr val="212121"/>
                </a:solidFill>
                <a:effectLst/>
                <a:latin typeface="Roboto" panose="02000000000000000000" pitchFamily="2" charset="0"/>
              </a:rPr>
              <a:t>Time series forecasting - naive / average</a:t>
            </a:r>
            <a:br>
              <a:rPr lang="en-US" altLang="ko-KR" sz="2000" b="0" i="0">
                <a:solidFill>
                  <a:srgbClr val="212121"/>
                </a:solidFill>
                <a:effectLst/>
                <a:latin typeface="Roboto" panose="02000000000000000000" pitchFamily="2" charset="0"/>
              </a:rPr>
            </a:br>
            <a:r>
              <a:rPr lang="en-US" altLang="ko-KR" sz="2000" b="0" i="0">
                <a:solidFill>
                  <a:srgbClr val="212121"/>
                </a:solidFill>
                <a:effectLst/>
                <a:latin typeface="Roboto" panose="02000000000000000000" pitchFamily="2" charset="0"/>
              </a:rPr>
              <a:t>naive: the 1 latest observed truth is the next prediction</a:t>
            </a:r>
            <a:br>
              <a:rPr lang="en-US" altLang="ko-KR" sz="2000" b="0" i="0">
                <a:solidFill>
                  <a:srgbClr val="212121"/>
                </a:solidFill>
                <a:effectLst/>
                <a:latin typeface="Roboto" panose="02000000000000000000" pitchFamily="2" charset="0"/>
              </a:rPr>
            </a:br>
            <a:r>
              <a:rPr lang="en-US" altLang="ko-KR" sz="2000" b="0" i="0">
                <a:solidFill>
                  <a:srgbClr val="212121"/>
                </a:solidFill>
                <a:effectLst/>
                <a:latin typeface="Roboto" panose="02000000000000000000" pitchFamily="2" charset="0"/>
              </a:rPr>
              <a:t>average: the average of 7 latest observations is the next prediction</a:t>
            </a:r>
            <a:br>
              <a:rPr lang="en-US" altLang="ko-KR" sz="2000" b="0" i="0">
                <a:solidFill>
                  <a:srgbClr val="212121"/>
                </a:solidFill>
                <a:effectLst/>
                <a:latin typeface="Roboto" panose="02000000000000000000" pitchFamily="2" charset="0"/>
              </a:rPr>
            </a:br>
            <a:endParaRPr lang="ko-KR" altLang="en-US" sz="2000"/>
          </a:p>
        </p:txBody>
      </p:sp>
      <p:pic>
        <p:nvPicPr>
          <p:cNvPr id="7" name="내용 개체 틀 6">
            <a:extLst>
              <a:ext uri="{FF2B5EF4-FFF2-40B4-BE49-F238E27FC236}">
                <a16:creationId xmlns:a16="http://schemas.microsoft.com/office/drawing/2014/main" id="{632CF191-869C-CEDF-6938-87DB966E28A2}"/>
              </a:ext>
            </a:extLst>
          </p:cNvPr>
          <p:cNvPicPr>
            <a:picLocks noGrp="1" noChangeAspect="1"/>
          </p:cNvPicPr>
          <p:nvPr>
            <p:ph sz="quarter" idx="13"/>
          </p:nvPr>
        </p:nvPicPr>
        <p:blipFill>
          <a:blip r:embed="rId2"/>
          <a:stretch>
            <a:fillRect/>
          </a:stretch>
        </p:blipFill>
        <p:spPr>
          <a:xfrm>
            <a:off x="731202" y="1483879"/>
            <a:ext cx="7297982" cy="4980346"/>
          </a:xfrm>
        </p:spPr>
      </p:pic>
    </p:spTree>
    <p:extLst>
      <p:ext uri="{BB962C8B-B14F-4D97-AF65-F5344CB8AC3E}">
        <p14:creationId xmlns:p14="http://schemas.microsoft.com/office/powerpoint/2010/main" val="14091851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99F1D68-17EE-8220-89F9-95155B433B0E}"/>
              </a:ext>
            </a:extLst>
          </p:cNvPr>
          <p:cNvSpPr>
            <a:spLocks noGrp="1"/>
          </p:cNvSpPr>
          <p:nvPr>
            <p:ph type="title"/>
          </p:nvPr>
        </p:nvSpPr>
        <p:spPr/>
        <p:txBody>
          <a:bodyPr/>
          <a:lstStyle/>
          <a:p>
            <a:endParaRPr lang="ko-KR" altLang="en-US"/>
          </a:p>
        </p:txBody>
      </p:sp>
      <p:sp>
        <p:nvSpPr>
          <p:cNvPr id="3" name="내용 개체 틀 2">
            <a:extLst>
              <a:ext uri="{FF2B5EF4-FFF2-40B4-BE49-F238E27FC236}">
                <a16:creationId xmlns:a16="http://schemas.microsoft.com/office/drawing/2014/main" id="{020ADE38-51DE-080B-A41B-3BFD735DCC43}"/>
              </a:ext>
            </a:extLst>
          </p:cNvPr>
          <p:cNvSpPr>
            <a:spLocks noGrp="1"/>
          </p:cNvSpPr>
          <p:nvPr>
            <p:ph sz="quarter" idx="13"/>
          </p:nvPr>
        </p:nvSpPr>
        <p:spPr/>
        <p:txBody>
          <a:bodyPr/>
          <a:lstStyle/>
          <a:p>
            <a:endParaRPr lang="ko-KR" altLang="en-US"/>
          </a:p>
        </p:txBody>
      </p:sp>
      <p:pic>
        <p:nvPicPr>
          <p:cNvPr id="5" name="그림 4">
            <a:extLst>
              <a:ext uri="{FF2B5EF4-FFF2-40B4-BE49-F238E27FC236}">
                <a16:creationId xmlns:a16="http://schemas.microsoft.com/office/drawing/2014/main" id="{D9EFB01B-97F2-0D8F-DA97-09B2BE01E550}"/>
              </a:ext>
            </a:extLst>
          </p:cNvPr>
          <p:cNvPicPr>
            <a:picLocks noChangeAspect="1"/>
          </p:cNvPicPr>
          <p:nvPr/>
        </p:nvPicPr>
        <p:blipFill>
          <a:blip r:embed="rId2"/>
          <a:stretch>
            <a:fillRect/>
          </a:stretch>
        </p:blipFill>
        <p:spPr>
          <a:xfrm>
            <a:off x="808201" y="1157186"/>
            <a:ext cx="8007762" cy="4769095"/>
          </a:xfrm>
          <a:prstGeom prst="rect">
            <a:avLst/>
          </a:prstGeom>
        </p:spPr>
      </p:pic>
    </p:spTree>
    <p:extLst>
      <p:ext uri="{BB962C8B-B14F-4D97-AF65-F5344CB8AC3E}">
        <p14:creationId xmlns:p14="http://schemas.microsoft.com/office/powerpoint/2010/main" val="164802927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9BE124A-F872-85D2-EEC7-146020394FC6}"/>
              </a:ext>
            </a:extLst>
          </p:cNvPr>
          <p:cNvSpPr>
            <a:spLocks noGrp="1"/>
          </p:cNvSpPr>
          <p:nvPr>
            <p:ph type="title"/>
          </p:nvPr>
        </p:nvSpPr>
        <p:spPr>
          <a:xfrm>
            <a:off x="913774" y="436890"/>
            <a:ext cx="10364451" cy="803187"/>
          </a:xfrm>
        </p:spPr>
        <p:txBody>
          <a:bodyPr/>
          <a:lstStyle/>
          <a:p>
            <a:pPr algn="l"/>
            <a:r>
              <a:rPr lang="en-US" altLang="ko-KR"/>
              <a:t>ENSEMBLE AND COMPARE MODELS</a:t>
            </a:r>
            <a:endParaRPr lang="ko-KR" altLang="en-US"/>
          </a:p>
        </p:txBody>
      </p:sp>
      <p:sp>
        <p:nvSpPr>
          <p:cNvPr id="3" name="내용 개체 틀 2">
            <a:extLst>
              <a:ext uri="{FF2B5EF4-FFF2-40B4-BE49-F238E27FC236}">
                <a16:creationId xmlns:a16="http://schemas.microsoft.com/office/drawing/2014/main" id="{23A56DD5-68B3-EE11-BFED-3267DE93837C}"/>
              </a:ext>
            </a:extLst>
          </p:cNvPr>
          <p:cNvSpPr>
            <a:spLocks noGrp="1"/>
          </p:cNvSpPr>
          <p:nvPr>
            <p:ph sz="quarter" idx="13"/>
          </p:nvPr>
        </p:nvSpPr>
        <p:spPr/>
        <p:txBody>
          <a:bodyPr/>
          <a:lstStyle/>
          <a:p>
            <a:endParaRPr lang="ko-KR" altLang="en-US"/>
          </a:p>
        </p:txBody>
      </p:sp>
      <p:pic>
        <p:nvPicPr>
          <p:cNvPr id="7" name="그림 6">
            <a:extLst>
              <a:ext uri="{FF2B5EF4-FFF2-40B4-BE49-F238E27FC236}">
                <a16:creationId xmlns:a16="http://schemas.microsoft.com/office/drawing/2014/main" id="{C346AB34-AC60-F1FF-A54B-77D883ADCAB3}"/>
              </a:ext>
            </a:extLst>
          </p:cNvPr>
          <p:cNvPicPr>
            <a:picLocks noChangeAspect="1"/>
          </p:cNvPicPr>
          <p:nvPr/>
        </p:nvPicPr>
        <p:blipFill>
          <a:blip r:embed="rId2"/>
          <a:stretch>
            <a:fillRect/>
          </a:stretch>
        </p:blipFill>
        <p:spPr>
          <a:xfrm>
            <a:off x="913774" y="1141957"/>
            <a:ext cx="7234407" cy="5478483"/>
          </a:xfrm>
          <a:prstGeom prst="rect">
            <a:avLst/>
          </a:prstGeom>
        </p:spPr>
      </p:pic>
    </p:spTree>
    <p:extLst>
      <p:ext uri="{BB962C8B-B14F-4D97-AF65-F5344CB8AC3E}">
        <p14:creationId xmlns:p14="http://schemas.microsoft.com/office/powerpoint/2010/main" val="174160788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8FF11C0-16BC-1334-220E-9F43F191613D}"/>
              </a:ext>
            </a:extLst>
          </p:cNvPr>
          <p:cNvSpPr>
            <a:spLocks noGrp="1"/>
          </p:cNvSpPr>
          <p:nvPr>
            <p:ph type="title"/>
          </p:nvPr>
        </p:nvSpPr>
        <p:spPr/>
        <p:txBody>
          <a:bodyPr/>
          <a:lstStyle/>
          <a:p>
            <a:endParaRPr lang="ko-KR" altLang="en-US"/>
          </a:p>
        </p:txBody>
      </p:sp>
      <p:sp>
        <p:nvSpPr>
          <p:cNvPr id="3" name="내용 개체 틀 2">
            <a:extLst>
              <a:ext uri="{FF2B5EF4-FFF2-40B4-BE49-F238E27FC236}">
                <a16:creationId xmlns:a16="http://schemas.microsoft.com/office/drawing/2014/main" id="{E50DD5F0-157B-8BB4-CA27-5E2D7039941D}"/>
              </a:ext>
            </a:extLst>
          </p:cNvPr>
          <p:cNvSpPr>
            <a:spLocks noGrp="1"/>
          </p:cNvSpPr>
          <p:nvPr>
            <p:ph sz="quarter" idx="13"/>
          </p:nvPr>
        </p:nvSpPr>
        <p:spPr/>
        <p:txBody>
          <a:bodyPr/>
          <a:lstStyle/>
          <a:p>
            <a:endParaRPr lang="ko-KR" altLang="en-US"/>
          </a:p>
        </p:txBody>
      </p:sp>
      <p:pic>
        <p:nvPicPr>
          <p:cNvPr id="5" name="그림 4">
            <a:extLst>
              <a:ext uri="{FF2B5EF4-FFF2-40B4-BE49-F238E27FC236}">
                <a16:creationId xmlns:a16="http://schemas.microsoft.com/office/drawing/2014/main" id="{9879ED41-9F3A-7C21-210D-420A456E1E4A}"/>
              </a:ext>
            </a:extLst>
          </p:cNvPr>
          <p:cNvPicPr>
            <a:picLocks noChangeAspect="1"/>
          </p:cNvPicPr>
          <p:nvPr/>
        </p:nvPicPr>
        <p:blipFill>
          <a:blip r:embed="rId2"/>
          <a:stretch>
            <a:fillRect/>
          </a:stretch>
        </p:blipFill>
        <p:spPr>
          <a:xfrm>
            <a:off x="354155" y="298332"/>
            <a:ext cx="5858756" cy="3985123"/>
          </a:xfrm>
          <a:prstGeom prst="rect">
            <a:avLst/>
          </a:prstGeom>
        </p:spPr>
      </p:pic>
      <p:sp>
        <p:nvSpPr>
          <p:cNvPr id="7" name="TextBox 6">
            <a:extLst>
              <a:ext uri="{FF2B5EF4-FFF2-40B4-BE49-F238E27FC236}">
                <a16:creationId xmlns:a16="http://schemas.microsoft.com/office/drawing/2014/main" id="{4CF4169E-FF0E-5930-9A85-5A77E944ED40}"/>
              </a:ext>
            </a:extLst>
          </p:cNvPr>
          <p:cNvSpPr txBox="1"/>
          <p:nvPr/>
        </p:nvSpPr>
        <p:spPr>
          <a:xfrm>
            <a:off x="354155" y="4435853"/>
            <a:ext cx="11229582" cy="2031325"/>
          </a:xfrm>
          <a:prstGeom prst="rect">
            <a:avLst/>
          </a:prstGeom>
          <a:noFill/>
        </p:spPr>
        <p:txBody>
          <a:bodyPr wrap="square">
            <a:spAutoFit/>
          </a:bodyPr>
          <a:lstStyle/>
          <a:p>
            <a:pPr algn="l"/>
            <a:r>
              <a:rPr lang="en-US" altLang="ko-KR" b="0" i="0">
                <a:solidFill>
                  <a:srgbClr val="212121"/>
                </a:solidFill>
                <a:effectLst/>
                <a:latin typeface="Roboto" panose="02000000000000000000" pitchFamily="2" charset="0"/>
              </a:rPr>
              <a:t>Result Analysis</a:t>
            </a:r>
          </a:p>
          <a:p>
            <a:pPr algn="l">
              <a:buFont typeface="+mj-lt"/>
              <a:buAutoNum type="arabicPeriod"/>
            </a:pPr>
            <a:r>
              <a:rPr lang="en-US" altLang="ko-KR" b="0" i="0">
                <a:solidFill>
                  <a:srgbClr val="212121"/>
                </a:solidFill>
                <a:effectLst/>
                <a:latin typeface="Roboto" panose="02000000000000000000" pitchFamily="2" charset="0"/>
              </a:rPr>
              <a:t>Average works better than naive</a:t>
            </a:r>
          </a:p>
          <a:p>
            <a:pPr algn="l">
              <a:buFont typeface="+mj-lt"/>
              <a:buAutoNum type="arabicPeriod"/>
            </a:pPr>
            <a:r>
              <a:rPr lang="en-US" altLang="ko-KR" b="0" i="0">
                <a:solidFill>
                  <a:srgbClr val="212121"/>
                </a:solidFill>
                <a:effectLst/>
                <a:latin typeface="Roboto" panose="02000000000000000000" pitchFamily="2" charset="0"/>
              </a:rPr>
              <a:t>Cause it is less sensitive to the latest change than naive</a:t>
            </a:r>
          </a:p>
          <a:p>
            <a:pPr algn="l">
              <a:buFont typeface="+mj-lt"/>
              <a:buAutoNum type="arabicPeriod"/>
            </a:pPr>
            <a:r>
              <a:rPr lang="en-US" altLang="ko-KR" b="0" i="0">
                <a:solidFill>
                  <a:srgbClr val="212121"/>
                </a:solidFill>
                <a:effectLst/>
                <a:latin typeface="Roboto" panose="02000000000000000000" pitchFamily="2" charset="0"/>
              </a:rPr>
              <a:t>Linear regression model on Naver search trends shows a comparable score to average's</a:t>
            </a:r>
          </a:p>
          <a:p>
            <a:pPr marL="742950" lvl="1" indent="-285750" algn="l">
              <a:buFont typeface="+mj-lt"/>
              <a:buAutoNum type="arabicPeriod"/>
            </a:pPr>
            <a:r>
              <a:rPr lang="en-US" altLang="ko-KR" b="0" i="0">
                <a:solidFill>
                  <a:srgbClr val="212121"/>
                </a:solidFill>
                <a:effectLst/>
                <a:latin typeface="Roboto" panose="02000000000000000000" pitchFamily="2" charset="0"/>
              </a:rPr>
              <a:t>we can get a better score by ensembling both predictions 'LR(Naver) + average'</a:t>
            </a:r>
          </a:p>
          <a:p>
            <a:pPr marL="742950" lvl="1" indent="-285750" algn="l">
              <a:buFont typeface="+mj-lt"/>
              <a:buAutoNum type="arabicPeriod"/>
            </a:pPr>
            <a:r>
              <a:rPr lang="en-US" altLang="ko-KR" b="0" i="0">
                <a:solidFill>
                  <a:srgbClr val="212121"/>
                </a:solidFill>
                <a:effectLst/>
                <a:latin typeface="Roboto" panose="02000000000000000000" pitchFamily="2" charset="0"/>
              </a:rPr>
              <a:t>'LR(Naver) + naive' also shows a performance gain but not as big as that with average</a:t>
            </a:r>
          </a:p>
          <a:p>
            <a:pPr marL="742950" lvl="1" indent="-285750" algn="l">
              <a:buFont typeface="+mj-lt"/>
              <a:buAutoNum type="arabicPeriod"/>
            </a:pPr>
            <a:r>
              <a:rPr lang="en-US" altLang="ko-KR" b="0" i="0">
                <a:solidFill>
                  <a:srgbClr val="212121"/>
                </a:solidFill>
                <a:effectLst/>
                <a:latin typeface="Roboto" panose="02000000000000000000" pitchFamily="2" charset="0"/>
              </a:rPr>
              <a:t>When we combine all of the 3, it gives a little bit better score than LR + average set</a:t>
            </a:r>
          </a:p>
        </p:txBody>
      </p:sp>
    </p:spTree>
    <p:extLst>
      <p:ext uri="{BB962C8B-B14F-4D97-AF65-F5344CB8AC3E}">
        <p14:creationId xmlns:p14="http://schemas.microsoft.com/office/powerpoint/2010/main" val="102640729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F6C71CA-212C-79A9-17DA-467F017C648E}"/>
              </a:ext>
            </a:extLst>
          </p:cNvPr>
          <p:cNvSpPr txBox="1"/>
          <p:nvPr/>
        </p:nvSpPr>
        <p:spPr>
          <a:xfrm>
            <a:off x="1106249" y="450515"/>
            <a:ext cx="8657051" cy="1200329"/>
          </a:xfrm>
          <a:prstGeom prst="rect">
            <a:avLst/>
          </a:prstGeom>
          <a:noFill/>
        </p:spPr>
        <p:txBody>
          <a:bodyPr wrap="square">
            <a:spAutoFit/>
          </a:bodyPr>
          <a:lstStyle/>
          <a:p>
            <a:pPr algn="l"/>
            <a:r>
              <a:rPr lang="en-US" altLang="ko-KR" b="0" i="0">
                <a:solidFill>
                  <a:srgbClr val="212121"/>
                </a:solidFill>
                <a:effectLst/>
                <a:latin typeface="Roboto" panose="02000000000000000000" pitchFamily="2" charset="0"/>
              </a:rPr>
              <a:t>[Germany] a country with reasonably larger values of variables than S.Korea</a:t>
            </a:r>
          </a:p>
          <a:p>
            <a:pPr algn="l">
              <a:buFont typeface="+mj-lt"/>
              <a:buAutoNum type="arabicPeriod"/>
            </a:pPr>
            <a:r>
              <a:rPr lang="en-US" altLang="ko-KR" b="0" i="0">
                <a:solidFill>
                  <a:srgbClr val="212121"/>
                </a:solidFill>
                <a:effectLst/>
                <a:latin typeface="Roboto" panose="02000000000000000000" pitchFamily="2" charset="0"/>
              </a:rPr>
              <a:t>Population - Germany: 83,149,300 / S.Korea: 51,780,579</a:t>
            </a:r>
          </a:p>
          <a:p>
            <a:pPr algn="l">
              <a:buFont typeface="+mj-lt"/>
              <a:buAutoNum type="arabicPeriod"/>
            </a:pPr>
            <a:r>
              <a:rPr lang="en-US" altLang="ko-KR" b="0" i="0">
                <a:solidFill>
                  <a:srgbClr val="212121"/>
                </a:solidFill>
                <a:effectLst/>
                <a:latin typeface="Roboto" panose="02000000000000000000" pitchFamily="2" charset="0"/>
              </a:rPr>
              <a:t>Confirmed rate - Germany: 2,198 / S.Korea: 226 (per 1 million people)</a:t>
            </a:r>
          </a:p>
          <a:p>
            <a:pPr algn="l">
              <a:buFont typeface="+mj-lt"/>
              <a:buAutoNum type="arabicPeriod"/>
            </a:pPr>
            <a:r>
              <a:rPr lang="en-US" altLang="ko-KR" b="0" i="0">
                <a:solidFill>
                  <a:srgbClr val="212121"/>
                </a:solidFill>
                <a:effectLst/>
                <a:latin typeface="Roboto" panose="02000000000000000000" pitchFamily="2" charset="0"/>
              </a:rPr>
              <a:t>Google market share - Germany: 92.86% / S.Korea: 76.52%</a:t>
            </a:r>
          </a:p>
        </p:txBody>
      </p:sp>
      <p:pic>
        <p:nvPicPr>
          <p:cNvPr id="7" name="그림 6">
            <a:extLst>
              <a:ext uri="{FF2B5EF4-FFF2-40B4-BE49-F238E27FC236}">
                <a16:creationId xmlns:a16="http://schemas.microsoft.com/office/drawing/2014/main" id="{43B9F4BA-E871-4ED6-9D2F-1E6DE198FDB8}"/>
              </a:ext>
            </a:extLst>
          </p:cNvPr>
          <p:cNvPicPr>
            <a:picLocks noChangeAspect="1"/>
          </p:cNvPicPr>
          <p:nvPr/>
        </p:nvPicPr>
        <p:blipFill>
          <a:blip r:embed="rId2"/>
          <a:stretch>
            <a:fillRect/>
          </a:stretch>
        </p:blipFill>
        <p:spPr>
          <a:xfrm>
            <a:off x="1106249" y="1650844"/>
            <a:ext cx="6511851" cy="4924768"/>
          </a:xfrm>
          <a:prstGeom prst="rect">
            <a:avLst/>
          </a:prstGeom>
        </p:spPr>
      </p:pic>
    </p:spTree>
    <p:extLst>
      <p:ext uri="{BB962C8B-B14F-4D97-AF65-F5344CB8AC3E}">
        <p14:creationId xmlns:p14="http://schemas.microsoft.com/office/powerpoint/2010/main" val="366951086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a:extLst>
              <a:ext uri="{FF2B5EF4-FFF2-40B4-BE49-F238E27FC236}">
                <a16:creationId xmlns:a16="http://schemas.microsoft.com/office/drawing/2014/main" id="{FE9151CA-4721-9E50-7E8B-6C42B80AAEA6}"/>
              </a:ext>
            </a:extLst>
          </p:cNvPr>
          <p:cNvSpPr>
            <a:spLocks noGrp="1"/>
          </p:cNvSpPr>
          <p:nvPr>
            <p:ph sz="quarter" idx="13"/>
          </p:nvPr>
        </p:nvSpPr>
        <p:spPr/>
        <p:txBody>
          <a:bodyPr/>
          <a:lstStyle/>
          <a:p>
            <a:endParaRPr lang="ko-KR" altLang="en-US"/>
          </a:p>
        </p:txBody>
      </p:sp>
      <p:pic>
        <p:nvPicPr>
          <p:cNvPr id="5" name="그림 4">
            <a:extLst>
              <a:ext uri="{FF2B5EF4-FFF2-40B4-BE49-F238E27FC236}">
                <a16:creationId xmlns:a16="http://schemas.microsoft.com/office/drawing/2014/main" id="{8DA8573A-030C-F22D-40E2-ED6D03156994}"/>
              </a:ext>
            </a:extLst>
          </p:cNvPr>
          <p:cNvPicPr>
            <a:picLocks noChangeAspect="1"/>
          </p:cNvPicPr>
          <p:nvPr/>
        </p:nvPicPr>
        <p:blipFill>
          <a:blip r:embed="rId2"/>
          <a:stretch>
            <a:fillRect/>
          </a:stretch>
        </p:blipFill>
        <p:spPr>
          <a:xfrm>
            <a:off x="782251" y="1303690"/>
            <a:ext cx="6950258" cy="4250620"/>
          </a:xfrm>
          <a:prstGeom prst="rect">
            <a:avLst/>
          </a:prstGeom>
        </p:spPr>
      </p:pic>
    </p:spTree>
    <p:extLst>
      <p:ext uri="{BB962C8B-B14F-4D97-AF65-F5344CB8AC3E}">
        <p14:creationId xmlns:p14="http://schemas.microsoft.com/office/powerpoint/2010/main" val="140396609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1B5A1FB-C48C-3495-FEE0-263864AC5E35}"/>
              </a:ext>
            </a:extLst>
          </p:cNvPr>
          <p:cNvSpPr>
            <a:spLocks noGrp="1"/>
          </p:cNvSpPr>
          <p:nvPr>
            <p:ph type="title"/>
          </p:nvPr>
        </p:nvSpPr>
        <p:spPr/>
        <p:txBody>
          <a:bodyPr/>
          <a:lstStyle/>
          <a:p>
            <a:endParaRPr lang="ko-KR" altLang="en-US"/>
          </a:p>
        </p:txBody>
      </p:sp>
      <p:pic>
        <p:nvPicPr>
          <p:cNvPr id="4" name="그림 3">
            <a:extLst>
              <a:ext uri="{FF2B5EF4-FFF2-40B4-BE49-F238E27FC236}">
                <a16:creationId xmlns:a16="http://schemas.microsoft.com/office/drawing/2014/main" id="{9D832ED9-2DCC-DBA0-C199-57841FF7200E}"/>
              </a:ext>
            </a:extLst>
          </p:cNvPr>
          <p:cNvPicPr>
            <a:picLocks noChangeAspect="1"/>
          </p:cNvPicPr>
          <p:nvPr/>
        </p:nvPicPr>
        <p:blipFill>
          <a:blip r:embed="rId2"/>
          <a:stretch>
            <a:fillRect/>
          </a:stretch>
        </p:blipFill>
        <p:spPr>
          <a:xfrm>
            <a:off x="477763" y="416763"/>
            <a:ext cx="7823268" cy="4142712"/>
          </a:xfrm>
          <a:prstGeom prst="rect">
            <a:avLst/>
          </a:prstGeom>
        </p:spPr>
      </p:pic>
      <p:sp>
        <p:nvSpPr>
          <p:cNvPr id="5" name="TextBox 4">
            <a:extLst>
              <a:ext uri="{FF2B5EF4-FFF2-40B4-BE49-F238E27FC236}">
                <a16:creationId xmlns:a16="http://schemas.microsoft.com/office/drawing/2014/main" id="{67BC78D9-288F-F4EB-1289-DC83DA6175FF}"/>
              </a:ext>
            </a:extLst>
          </p:cNvPr>
          <p:cNvSpPr txBox="1"/>
          <p:nvPr/>
        </p:nvSpPr>
        <p:spPr>
          <a:xfrm>
            <a:off x="558453" y="4909366"/>
            <a:ext cx="6097044" cy="1600438"/>
          </a:xfrm>
          <a:prstGeom prst="rect">
            <a:avLst/>
          </a:prstGeom>
          <a:noFill/>
        </p:spPr>
        <p:txBody>
          <a:bodyPr wrap="square">
            <a:spAutoFit/>
          </a:bodyPr>
          <a:lstStyle/>
          <a:p>
            <a:pPr algn="l"/>
            <a:r>
              <a:rPr lang="en-US" altLang="ko-KR" sz="1400" b="0" i="0">
                <a:solidFill>
                  <a:srgbClr val="212121"/>
                </a:solidFill>
                <a:effectLst/>
                <a:latin typeface="Roboto" panose="02000000000000000000" pitchFamily="2" charset="0"/>
              </a:rPr>
              <a:t>Snap Analysis</a:t>
            </a:r>
          </a:p>
          <a:p>
            <a:pPr algn="l">
              <a:buFont typeface="+mj-lt"/>
              <a:buAutoNum type="arabicPeriod"/>
            </a:pPr>
            <a:r>
              <a:rPr lang="en-US" altLang="ko-KR" sz="1400" b="0" i="0">
                <a:solidFill>
                  <a:srgbClr val="212121"/>
                </a:solidFill>
                <a:effectLst/>
                <a:latin typeface="Roboto" panose="02000000000000000000" pitchFamily="2" charset="0"/>
              </a:rPr>
              <a:t>The peaks of search trends are prior to that of daily cases with about 2 weeks of interval</a:t>
            </a:r>
          </a:p>
          <a:p>
            <a:pPr algn="l">
              <a:buFont typeface="+mj-lt"/>
              <a:buAutoNum type="arabicPeriod"/>
            </a:pPr>
            <a:r>
              <a:rPr lang="en-US" altLang="ko-KR" sz="1400" b="0" i="0">
                <a:solidFill>
                  <a:srgbClr val="212121"/>
                </a:solidFill>
                <a:effectLst/>
                <a:latin typeface="Roboto" panose="02000000000000000000" pitchFamily="2" charset="0"/>
              </a:rPr>
              <a:t>This showed in the graph for S.Korea too with a shorter interval (1 week)</a:t>
            </a:r>
          </a:p>
          <a:p>
            <a:pPr algn="l">
              <a:buFont typeface="+mj-lt"/>
              <a:buAutoNum type="arabicPeriod"/>
            </a:pPr>
            <a:r>
              <a:rPr lang="en-US" altLang="ko-KR" sz="1400" b="0" i="0">
                <a:solidFill>
                  <a:srgbClr val="212121"/>
                </a:solidFill>
                <a:effectLst/>
                <a:latin typeface="Roboto" panose="02000000000000000000" pitchFamily="2" charset="0"/>
              </a:rPr>
              <a:t>Not only the global shape but also the small spikes have the similarity to the truth</a:t>
            </a:r>
          </a:p>
          <a:p>
            <a:pPr marL="742950" lvl="1" indent="-285750" algn="l">
              <a:buFont typeface="+mj-lt"/>
              <a:buAutoNum type="arabicPeriod"/>
            </a:pPr>
            <a:r>
              <a:rPr lang="en-US" altLang="ko-KR" sz="1400" b="0" i="0">
                <a:solidFill>
                  <a:srgbClr val="212121"/>
                </a:solidFill>
                <a:effectLst/>
                <a:latin typeface="Roboto" panose="02000000000000000000" pitchFamily="2" charset="0"/>
              </a:rPr>
              <a:t>e.g. around 2020-02-29, 2020-03-21, 2020-04-05</a:t>
            </a:r>
          </a:p>
        </p:txBody>
      </p:sp>
    </p:spTree>
    <p:extLst>
      <p:ext uri="{BB962C8B-B14F-4D97-AF65-F5344CB8AC3E}">
        <p14:creationId xmlns:p14="http://schemas.microsoft.com/office/powerpoint/2010/main" val="40702508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27E1C71-7601-59D5-7155-DCF2EB90B300}"/>
              </a:ext>
            </a:extLst>
          </p:cNvPr>
          <p:cNvSpPr>
            <a:spLocks noGrp="1"/>
          </p:cNvSpPr>
          <p:nvPr>
            <p:ph type="title"/>
          </p:nvPr>
        </p:nvSpPr>
        <p:spPr>
          <a:xfrm>
            <a:off x="913149" y="268712"/>
            <a:ext cx="10364451" cy="1596177"/>
          </a:xfrm>
        </p:spPr>
        <p:txBody>
          <a:bodyPr>
            <a:normAutofit/>
          </a:bodyPr>
          <a:lstStyle/>
          <a:p>
            <a:pPr algn="l"/>
            <a:r>
              <a:rPr lang="en-US" altLang="ko-KR" sz="4400"/>
              <a:t>Ready for analyze</a:t>
            </a:r>
            <a:endParaRPr lang="ko-KR" altLang="en-US" sz="4400"/>
          </a:p>
        </p:txBody>
      </p:sp>
      <p:pic>
        <p:nvPicPr>
          <p:cNvPr id="5" name="그림 4">
            <a:extLst>
              <a:ext uri="{FF2B5EF4-FFF2-40B4-BE49-F238E27FC236}">
                <a16:creationId xmlns:a16="http://schemas.microsoft.com/office/drawing/2014/main" id="{1E23D85B-BCE7-90F5-FA78-CA84F1224796}"/>
              </a:ext>
            </a:extLst>
          </p:cNvPr>
          <p:cNvPicPr>
            <a:picLocks noChangeAspect="1"/>
          </p:cNvPicPr>
          <p:nvPr/>
        </p:nvPicPr>
        <p:blipFill>
          <a:blip r:embed="rId2"/>
          <a:stretch>
            <a:fillRect/>
          </a:stretch>
        </p:blipFill>
        <p:spPr>
          <a:xfrm>
            <a:off x="842607" y="1530595"/>
            <a:ext cx="2895749" cy="4953255"/>
          </a:xfrm>
          <a:prstGeom prst="rect">
            <a:avLst/>
          </a:prstGeom>
        </p:spPr>
      </p:pic>
      <p:pic>
        <p:nvPicPr>
          <p:cNvPr id="7" name="그림 6">
            <a:extLst>
              <a:ext uri="{FF2B5EF4-FFF2-40B4-BE49-F238E27FC236}">
                <a16:creationId xmlns:a16="http://schemas.microsoft.com/office/drawing/2014/main" id="{7350F5A9-4DD3-E79C-5274-25CF3898C8ED}"/>
              </a:ext>
            </a:extLst>
          </p:cNvPr>
          <p:cNvPicPr>
            <a:picLocks noChangeAspect="1"/>
          </p:cNvPicPr>
          <p:nvPr/>
        </p:nvPicPr>
        <p:blipFill>
          <a:blip r:embed="rId3"/>
          <a:stretch>
            <a:fillRect/>
          </a:stretch>
        </p:blipFill>
        <p:spPr>
          <a:xfrm>
            <a:off x="4289613" y="1423589"/>
            <a:ext cx="7472070" cy="5067106"/>
          </a:xfrm>
          <a:prstGeom prst="rect">
            <a:avLst/>
          </a:prstGeom>
        </p:spPr>
      </p:pic>
    </p:spTree>
    <p:extLst>
      <p:ext uri="{BB962C8B-B14F-4D97-AF65-F5344CB8AC3E}">
        <p14:creationId xmlns:p14="http://schemas.microsoft.com/office/powerpoint/2010/main" val="136001070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FF69F0C-32D9-382A-34DB-AE4A4F1B7658}"/>
              </a:ext>
            </a:extLst>
          </p:cNvPr>
          <p:cNvSpPr>
            <a:spLocks noGrp="1"/>
          </p:cNvSpPr>
          <p:nvPr>
            <p:ph type="title"/>
          </p:nvPr>
        </p:nvSpPr>
        <p:spPr>
          <a:xfrm>
            <a:off x="321919" y="67372"/>
            <a:ext cx="11547536" cy="1596177"/>
          </a:xfrm>
        </p:spPr>
        <p:txBody>
          <a:bodyPr/>
          <a:lstStyle/>
          <a:p>
            <a:r>
              <a:rPr lang="en-US" altLang="ko-KR" b="0" i="0">
                <a:solidFill>
                  <a:srgbClr val="212121"/>
                </a:solidFill>
                <a:effectLst/>
                <a:latin typeface="Roboto" panose="02000000000000000000" pitchFamily="2" charset="0"/>
              </a:rPr>
              <a:t>Linear regression with Google search trends</a:t>
            </a:r>
            <a:endParaRPr lang="ko-KR" altLang="en-US"/>
          </a:p>
        </p:txBody>
      </p:sp>
      <p:pic>
        <p:nvPicPr>
          <p:cNvPr id="5" name="내용 개체 틀 4">
            <a:extLst>
              <a:ext uri="{FF2B5EF4-FFF2-40B4-BE49-F238E27FC236}">
                <a16:creationId xmlns:a16="http://schemas.microsoft.com/office/drawing/2014/main" id="{4D8E90AF-4E0A-2E5A-E844-4433FA29DAFD}"/>
              </a:ext>
            </a:extLst>
          </p:cNvPr>
          <p:cNvPicPr>
            <a:picLocks noGrp="1" noChangeAspect="1"/>
          </p:cNvPicPr>
          <p:nvPr>
            <p:ph sz="quarter" idx="13"/>
          </p:nvPr>
        </p:nvPicPr>
        <p:blipFill>
          <a:blip r:embed="rId2"/>
          <a:stretch>
            <a:fillRect/>
          </a:stretch>
        </p:blipFill>
        <p:spPr>
          <a:xfrm>
            <a:off x="464535" y="1308514"/>
            <a:ext cx="9222151" cy="5261387"/>
          </a:xfrm>
        </p:spPr>
      </p:pic>
    </p:spTree>
    <p:extLst>
      <p:ext uri="{BB962C8B-B14F-4D97-AF65-F5344CB8AC3E}">
        <p14:creationId xmlns:p14="http://schemas.microsoft.com/office/powerpoint/2010/main" val="32315647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9803CE9-60C6-916A-FA96-83420A98211E}"/>
              </a:ext>
            </a:extLst>
          </p:cNvPr>
          <p:cNvSpPr>
            <a:spLocks noGrp="1"/>
          </p:cNvSpPr>
          <p:nvPr>
            <p:ph type="title"/>
          </p:nvPr>
        </p:nvSpPr>
        <p:spPr/>
        <p:txBody>
          <a:bodyPr/>
          <a:lstStyle/>
          <a:p>
            <a:endParaRPr lang="ko-KR" altLang="en-US"/>
          </a:p>
        </p:txBody>
      </p:sp>
      <p:sp>
        <p:nvSpPr>
          <p:cNvPr id="3" name="내용 개체 틀 2">
            <a:extLst>
              <a:ext uri="{FF2B5EF4-FFF2-40B4-BE49-F238E27FC236}">
                <a16:creationId xmlns:a16="http://schemas.microsoft.com/office/drawing/2014/main" id="{7F911585-25C5-2A68-7825-06163B62A956}"/>
              </a:ext>
            </a:extLst>
          </p:cNvPr>
          <p:cNvSpPr>
            <a:spLocks noGrp="1"/>
          </p:cNvSpPr>
          <p:nvPr>
            <p:ph sz="quarter" idx="13"/>
          </p:nvPr>
        </p:nvSpPr>
        <p:spPr/>
        <p:txBody>
          <a:bodyPr/>
          <a:lstStyle/>
          <a:p>
            <a:endParaRPr lang="ko-KR" altLang="en-US"/>
          </a:p>
        </p:txBody>
      </p:sp>
      <p:pic>
        <p:nvPicPr>
          <p:cNvPr id="5" name="그림 4">
            <a:extLst>
              <a:ext uri="{FF2B5EF4-FFF2-40B4-BE49-F238E27FC236}">
                <a16:creationId xmlns:a16="http://schemas.microsoft.com/office/drawing/2014/main" id="{A52471C4-04D6-59FB-7EF2-F6C9424D6E97}"/>
              </a:ext>
            </a:extLst>
          </p:cNvPr>
          <p:cNvPicPr>
            <a:picLocks noChangeAspect="1"/>
          </p:cNvPicPr>
          <p:nvPr/>
        </p:nvPicPr>
        <p:blipFill>
          <a:blip r:embed="rId2"/>
          <a:stretch>
            <a:fillRect/>
          </a:stretch>
        </p:blipFill>
        <p:spPr>
          <a:xfrm>
            <a:off x="0" y="1658118"/>
            <a:ext cx="6200553" cy="3541764"/>
          </a:xfrm>
          <a:prstGeom prst="rect">
            <a:avLst/>
          </a:prstGeom>
        </p:spPr>
      </p:pic>
      <p:pic>
        <p:nvPicPr>
          <p:cNvPr id="7" name="그림 6">
            <a:extLst>
              <a:ext uri="{FF2B5EF4-FFF2-40B4-BE49-F238E27FC236}">
                <a16:creationId xmlns:a16="http://schemas.microsoft.com/office/drawing/2014/main" id="{CB146B80-7FF7-4396-5FB4-0B739E99C912}"/>
              </a:ext>
            </a:extLst>
          </p:cNvPr>
          <p:cNvPicPr>
            <a:picLocks noChangeAspect="1"/>
          </p:cNvPicPr>
          <p:nvPr/>
        </p:nvPicPr>
        <p:blipFill>
          <a:blip r:embed="rId3"/>
          <a:stretch>
            <a:fillRect/>
          </a:stretch>
        </p:blipFill>
        <p:spPr>
          <a:xfrm>
            <a:off x="6037545" y="1680947"/>
            <a:ext cx="6154455" cy="3518935"/>
          </a:xfrm>
          <a:prstGeom prst="rect">
            <a:avLst/>
          </a:prstGeom>
        </p:spPr>
      </p:pic>
    </p:spTree>
    <p:extLst>
      <p:ext uri="{BB962C8B-B14F-4D97-AF65-F5344CB8AC3E}">
        <p14:creationId xmlns:p14="http://schemas.microsoft.com/office/powerpoint/2010/main" val="51461330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59E2C40-975A-744B-5CC3-17CB528A3498}"/>
              </a:ext>
            </a:extLst>
          </p:cNvPr>
          <p:cNvSpPr>
            <a:spLocks noGrp="1"/>
          </p:cNvSpPr>
          <p:nvPr>
            <p:ph type="title"/>
          </p:nvPr>
        </p:nvSpPr>
        <p:spPr>
          <a:xfrm>
            <a:off x="913774" y="349208"/>
            <a:ext cx="7591398" cy="1596177"/>
          </a:xfrm>
        </p:spPr>
        <p:txBody>
          <a:bodyPr/>
          <a:lstStyle/>
          <a:p>
            <a:r>
              <a:rPr lang="en-US" altLang="ko-KR" b="0" i="0">
                <a:solidFill>
                  <a:srgbClr val="212121"/>
                </a:solidFill>
                <a:effectLst/>
                <a:latin typeface="Roboto" panose="02000000000000000000" pitchFamily="2" charset="0"/>
              </a:rPr>
              <a:t>Naive / average forecasting with daily confirmed cases</a:t>
            </a:r>
            <a:endParaRPr lang="ko-KR" altLang="en-US"/>
          </a:p>
        </p:txBody>
      </p:sp>
      <p:sp>
        <p:nvSpPr>
          <p:cNvPr id="3" name="내용 개체 틀 2">
            <a:extLst>
              <a:ext uri="{FF2B5EF4-FFF2-40B4-BE49-F238E27FC236}">
                <a16:creationId xmlns:a16="http://schemas.microsoft.com/office/drawing/2014/main" id="{1FE58585-0C5F-0306-8298-96B6DAC219AF}"/>
              </a:ext>
            </a:extLst>
          </p:cNvPr>
          <p:cNvSpPr>
            <a:spLocks noGrp="1"/>
          </p:cNvSpPr>
          <p:nvPr>
            <p:ph sz="quarter" idx="13"/>
          </p:nvPr>
        </p:nvSpPr>
        <p:spPr/>
        <p:txBody>
          <a:bodyPr/>
          <a:lstStyle/>
          <a:p>
            <a:endParaRPr lang="ko-KR" altLang="en-US"/>
          </a:p>
        </p:txBody>
      </p:sp>
      <p:pic>
        <p:nvPicPr>
          <p:cNvPr id="7" name="그림 6">
            <a:extLst>
              <a:ext uri="{FF2B5EF4-FFF2-40B4-BE49-F238E27FC236}">
                <a16:creationId xmlns:a16="http://schemas.microsoft.com/office/drawing/2014/main" id="{0D6B0A9E-2BD5-11D9-37D6-F11D5696090B}"/>
              </a:ext>
            </a:extLst>
          </p:cNvPr>
          <p:cNvPicPr>
            <a:picLocks noChangeAspect="1"/>
          </p:cNvPicPr>
          <p:nvPr/>
        </p:nvPicPr>
        <p:blipFill>
          <a:blip r:embed="rId2"/>
          <a:stretch>
            <a:fillRect/>
          </a:stretch>
        </p:blipFill>
        <p:spPr>
          <a:xfrm>
            <a:off x="676393" y="1691013"/>
            <a:ext cx="7533944" cy="4874905"/>
          </a:xfrm>
          <a:prstGeom prst="rect">
            <a:avLst/>
          </a:prstGeom>
        </p:spPr>
      </p:pic>
    </p:spTree>
    <p:extLst>
      <p:ext uri="{BB962C8B-B14F-4D97-AF65-F5344CB8AC3E}">
        <p14:creationId xmlns:p14="http://schemas.microsoft.com/office/powerpoint/2010/main" val="72688387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9D453F1-DE72-0C21-4B79-CDC4576232BC}"/>
              </a:ext>
            </a:extLst>
          </p:cNvPr>
          <p:cNvSpPr>
            <a:spLocks noGrp="1"/>
          </p:cNvSpPr>
          <p:nvPr>
            <p:ph type="title"/>
          </p:nvPr>
        </p:nvSpPr>
        <p:spPr/>
        <p:txBody>
          <a:bodyPr/>
          <a:lstStyle/>
          <a:p>
            <a:endParaRPr lang="ko-KR" altLang="en-US"/>
          </a:p>
        </p:txBody>
      </p:sp>
      <p:sp>
        <p:nvSpPr>
          <p:cNvPr id="3" name="내용 개체 틀 2">
            <a:extLst>
              <a:ext uri="{FF2B5EF4-FFF2-40B4-BE49-F238E27FC236}">
                <a16:creationId xmlns:a16="http://schemas.microsoft.com/office/drawing/2014/main" id="{2029F28B-2438-0269-D477-1EB57BE412CD}"/>
              </a:ext>
            </a:extLst>
          </p:cNvPr>
          <p:cNvSpPr>
            <a:spLocks noGrp="1"/>
          </p:cNvSpPr>
          <p:nvPr>
            <p:ph sz="quarter" idx="13"/>
          </p:nvPr>
        </p:nvSpPr>
        <p:spPr/>
        <p:txBody>
          <a:bodyPr/>
          <a:lstStyle/>
          <a:p>
            <a:endParaRPr lang="ko-KR" altLang="en-US"/>
          </a:p>
        </p:txBody>
      </p:sp>
      <p:pic>
        <p:nvPicPr>
          <p:cNvPr id="5" name="그림 4">
            <a:extLst>
              <a:ext uri="{FF2B5EF4-FFF2-40B4-BE49-F238E27FC236}">
                <a16:creationId xmlns:a16="http://schemas.microsoft.com/office/drawing/2014/main" id="{F823656E-E7E4-0504-5809-B377F1CF0189}"/>
              </a:ext>
            </a:extLst>
          </p:cNvPr>
          <p:cNvPicPr>
            <a:picLocks noChangeAspect="1"/>
          </p:cNvPicPr>
          <p:nvPr/>
        </p:nvPicPr>
        <p:blipFill>
          <a:blip r:embed="rId2"/>
          <a:stretch>
            <a:fillRect/>
          </a:stretch>
        </p:blipFill>
        <p:spPr>
          <a:xfrm>
            <a:off x="469911" y="1325438"/>
            <a:ext cx="7490379" cy="4465761"/>
          </a:xfrm>
          <a:prstGeom prst="rect">
            <a:avLst/>
          </a:prstGeom>
        </p:spPr>
      </p:pic>
    </p:spTree>
    <p:extLst>
      <p:ext uri="{BB962C8B-B14F-4D97-AF65-F5344CB8AC3E}">
        <p14:creationId xmlns:p14="http://schemas.microsoft.com/office/powerpoint/2010/main" val="337282320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F14576F-832D-DB98-226C-AFB753F15C04}"/>
              </a:ext>
            </a:extLst>
          </p:cNvPr>
          <p:cNvSpPr>
            <a:spLocks noGrp="1"/>
          </p:cNvSpPr>
          <p:nvPr>
            <p:ph type="title"/>
          </p:nvPr>
        </p:nvSpPr>
        <p:spPr>
          <a:xfrm>
            <a:off x="-1496068" y="236473"/>
            <a:ext cx="10364451" cy="1596177"/>
          </a:xfrm>
        </p:spPr>
        <p:txBody>
          <a:bodyPr/>
          <a:lstStyle/>
          <a:p>
            <a:r>
              <a:rPr lang="en-US" altLang="ko-KR" b="0" i="0">
                <a:solidFill>
                  <a:srgbClr val="212121"/>
                </a:solidFill>
                <a:effectLst/>
                <a:latin typeface="Roboto" panose="02000000000000000000" pitchFamily="2" charset="0"/>
              </a:rPr>
              <a:t>Compare all models</a:t>
            </a:r>
            <a:endParaRPr lang="ko-KR" altLang="en-US"/>
          </a:p>
        </p:txBody>
      </p:sp>
      <p:pic>
        <p:nvPicPr>
          <p:cNvPr id="7" name="내용 개체 틀 6">
            <a:extLst>
              <a:ext uri="{FF2B5EF4-FFF2-40B4-BE49-F238E27FC236}">
                <a16:creationId xmlns:a16="http://schemas.microsoft.com/office/drawing/2014/main" id="{6D593D25-EC96-9600-8219-1E820F4A02E4}"/>
              </a:ext>
            </a:extLst>
          </p:cNvPr>
          <p:cNvPicPr>
            <a:picLocks noGrp="1" noChangeAspect="1"/>
          </p:cNvPicPr>
          <p:nvPr>
            <p:ph sz="quarter" idx="13"/>
          </p:nvPr>
        </p:nvPicPr>
        <p:blipFill>
          <a:blip r:embed="rId2"/>
          <a:stretch>
            <a:fillRect/>
          </a:stretch>
        </p:blipFill>
        <p:spPr>
          <a:xfrm>
            <a:off x="739787" y="1446300"/>
            <a:ext cx="6343681" cy="5038070"/>
          </a:xfrm>
        </p:spPr>
      </p:pic>
    </p:spTree>
    <p:extLst>
      <p:ext uri="{BB962C8B-B14F-4D97-AF65-F5344CB8AC3E}">
        <p14:creationId xmlns:p14="http://schemas.microsoft.com/office/powerpoint/2010/main" val="259877995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그림 4">
            <a:extLst>
              <a:ext uri="{FF2B5EF4-FFF2-40B4-BE49-F238E27FC236}">
                <a16:creationId xmlns:a16="http://schemas.microsoft.com/office/drawing/2014/main" id="{B6997281-31C8-BB05-215E-22C272A33B0F}"/>
              </a:ext>
            </a:extLst>
          </p:cNvPr>
          <p:cNvPicPr>
            <a:picLocks noChangeAspect="1"/>
          </p:cNvPicPr>
          <p:nvPr/>
        </p:nvPicPr>
        <p:blipFill>
          <a:blip r:embed="rId2"/>
          <a:stretch>
            <a:fillRect/>
          </a:stretch>
        </p:blipFill>
        <p:spPr>
          <a:xfrm>
            <a:off x="0" y="1637783"/>
            <a:ext cx="5763451" cy="3680172"/>
          </a:xfrm>
          <a:prstGeom prst="rect">
            <a:avLst/>
          </a:prstGeom>
        </p:spPr>
      </p:pic>
      <p:pic>
        <p:nvPicPr>
          <p:cNvPr id="7" name="그림 6">
            <a:extLst>
              <a:ext uri="{FF2B5EF4-FFF2-40B4-BE49-F238E27FC236}">
                <a16:creationId xmlns:a16="http://schemas.microsoft.com/office/drawing/2014/main" id="{6D400E44-8678-C7FF-65F6-8EBA62A804F8}"/>
              </a:ext>
            </a:extLst>
          </p:cNvPr>
          <p:cNvPicPr>
            <a:picLocks noChangeAspect="1"/>
          </p:cNvPicPr>
          <p:nvPr/>
        </p:nvPicPr>
        <p:blipFill>
          <a:blip r:embed="rId3"/>
          <a:stretch>
            <a:fillRect/>
          </a:stretch>
        </p:blipFill>
        <p:spPr>
          <a:xfrm>
            <a:off x="5473700" y="1712782"/>
            <a:ext cx="6718300" cy="3605173"/>
          </a:xfrm>
          <a:prstGeom prst="rect">
            <a:avLst/>
          </a:prstGeom>
        </p:spPr>
      </p:pic>
    </p:spTree>
    <p:extLst>
      <p:ext uri="{BB962C8B-B14F-4D97-AF65-F5344CB8AC3E}">
        <p14:creationId xmlns:p14="http://schemas.microsoft.com/office/powerpoint/2010/main" val="305732195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F25A3D8-2BBC-6C43-B7A3-A0C35547F826}"/>
              </a:ext>
            </a:extLst>
          </p:cNvPr>
          <p:cNvSpPr>
            <a:spLocks noGrp="1"/>
          </p:cNvSpPr>
          <p:nvPr>
            <p:ph type="title"/>
          </p:nvPr>
        </p:nvSpPr>
        <p:spPr>
          <a:xfrm>
            <a:off x="-3461375" y="770915"/>
            <a:ext cx="10364451" cy="1596177"/>
          </a:xfrm>
        </p:spPr>
        <p:txBody>
          <a:bodyPr/>
          <a:lstStyle/>
          <a:p>
            <a:r>
              <a:rPr lang="en-US" altLang="ko-KR"/>
              <a:t>ARIMA</a:t>
            </a:r>
            <a:endParaRPr lang="ko-KR" altLang="en-US"/>
          </a:p>
        </p:txBody>
      </p:sp>
      <p:sp>
        <p:nvSpPr>
          <p:cNvPr id="3" name="내용 개체 틀 2">
            <a:extLst>
              <a:ext uri="{FF2B5EF4-FFF2-40B4-BE49-F238E27FC236}">
                <a16:creationId xmlns:a16="http://schemas.microsoft.com/office/drawing/2014/main" id="{E5B3AE03-DF57-A6C3-B1FD-DEAC83796316}"/>
              </a:ext>
            </a:extLst>
          </p:cNvPr>
          <p:cNvSpPr>
            <a:spLocks noGrp="1"/>
          </p:cNvSpPr>
          <p:nvPr>
            <p:ph sz="quarter" idx="13"/>
          </p:nvPr>
        </p:nvSpPr>
        <p:spPr/>
        <p:txBody>
          <a:bodyPr>
            <a:normAutofit fontScale="85000" lnSpcReduction="20000"/>
          </a:bodyPr>
          <a:lstStyle/>
          <a:p>
            <a:pPr marL="0" indent="0" algn="l">
              <a:buNone/>
            </a:pPr>
            <a:r>
              <a:rPr lang="en-US" altLang="ko-KR" b="0" i="0">
                <a:solidFill>
                  <a:srgbClr val="212121"/>
                </a:solidFill>
                <a:effectLst/>
                <a:latin typeface="Roboto" panose="02000000000000000000" pitchFamily="2" charset="0"/>
              </a:rPr>
              <a:t>ARIMA - A statistical model for time series forecasting (AutoRegressive + Integrated + Moving Average)</a:t>
            </a:r>
          </a:p>
          <a:p>
            <a:pPr algn="l">
              <a:buFont typeface="+mj-lt"/>
              <a:buAutoNum type="arabicPeriod"/>
            </a:pPr>
            <a:r>
              <a:rPr lang="en-US" altLang="ko-KR" b="0" i="0">
                <a:solidFill>
                  <a:srgbClr val="212121"/>
                </a:solidFill>
                <a:effectLst/>
                <a:latin typeface="Roboto" panose="02000000000000000000" pitchFamily="2" charset="0"/>
              </a:rPr>
              <a:t>AR (autoregressive): checks and uses the dependent relationship between the truth and the lagged value of it</a:t>
            </a:r>
          </a:p>
          <a:p>
            <a:pPr algn="l">
              <a:buFont typeface="+mj-lt"/>
              <a:buAutoNum type="arabicPeriod"/>
            </a:pPr>
            <a:r>
              <a:rPr lang="en-US" altLang="ko-KR" b="0" i="0">
                <a:solidFill>
                  <a:srgbClr val="212121"/>
                </a:solidFill>
                <a:effectLst/>
                <a:latin typeface="Roboto" panose="02000000000000000000" pitchFamily="2" charset="0"/>
              </a:rPr>
              <a:t>I (integrated): subtracts previous values from the truth to make the time series stationary</a:t>
            </a:r>
          </a:p>
          <a:p>
            <a:pPr marL="742950" lvl="1" indent="-285750" algn="l">
              <a:buFont typeface="+mj-lt"/>
              <a:buAutoNum type="arabicPeriod"/>
            </a:pPr>
            <a:r>
              <a:rPr lang="en-US" altLang="ko-KR" b="0" i="0">
                <a:solidFill>
                  <a:srgbClr val="212121"/>
                </a:solidFill>
                <a:effectLst/>
                <a:latin typeface="Roboto" panose="02000000000000000000" pitchFamily="2" charset="0"/>
              </a:rPr>
              <a:t>stationary means the values are random without trend, seasonal or cyclic patterns</a:t>
            </a:r>
          </a:p>
          <a:p>
            <a:pPr algn="l">
              <a:buFont typeface="+mj-lt"/>
              <a:buAutoNum type="arabicPeriod"/>
            </a:pPr>
            <a:r>
              <a:rPr lang="en-US" altLang="ko-KR" b="0" i="0">
                <a:solidFill>
                  <a:srgbClr val="212121"/>
                </a:solidFill>
                <a:effectLst/>
                <a:latin typeface="Roboto" panose="02000000000000000000" pitchFamily="2" charset="0"/>
              </a:rPr>
              <a:t>MA (moving average): uses the moving average of residual errors for forecasting future values</a:t>
            </a:r>
          </a:p>
          <a:p>
            <a:pPr marL="742950" lvl="1" indent="-285750" algn="l">
              <a:buFont typeface="+mj-lt"/>
              <a:buAutoNum type="arabicPeriod"/>
            </a:pPr>
            <a:r>
              <a:rPr lang="en-US" altLang="ko-KR" b="0" i="0">
                <a:solidFill>
                  <a:srgbClr val="212121"/>
                </a:solidFill>
                <a:effectLst/>
                <a:latin typeface="Roboto" panose="02000000000000000000" pitchFamily="2" charset="0"/>
              </a:rPr>
              <a:t>similar to moving average of truth values above</a:t>
            </a:r>
          </a:p>
          <a:p>
            <a:pPr marL="742950" lvl="1" indent="-285750" algn="l">
              <a:buFont typeface="+mj-lt"/>
              <a:buAutoNum type="arabicPeriod"/>
            </a:pPr>
            <a:r>
              <a:rPr lang="en-US" altLang="ko-KR" b="0" i="0">
                <a:solidFill>
                  <a:srgbClr val="212121"/>
                </a:solidFill>
                <a:effectLst/>
                <a:latin typeface="Roboto" panose="02000000000000000000" pitchFamily="2" charset="0"/>
              </a:rPr>
              <a:t>but of residual errors than the values themselves</a:t>
            </a:r>
          </a:p>
          <a:p>
            <a:pPr marL="0" indent="0">
              <a:buNone/>
            </a:pPr>
            <a:endParaRPr lang="ko-KR" altLang="en-US"/>
          </a:p>
        </p:txBody>
      </p:sp>
    </p:spTree>
    <p:extLst>
      <p:ext uri="{BB962C8B-B14F-4D97-AF65-F5344CB8AC3E}">
        <p14:creationId xmlns:p14="http://schemas.microsoft.com/office/powerpoint/2010/main" val="319353340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7D0C5DD-1C98-02CE-5A96-635034640BB4}"/>
              </a:ext>
            </a:extLst>
          </p:cNvPr>
          <p:cNvSpPr>
            <a:spLocks noGrp="1"/>
          </p:cNvSpPr>
          <p:nvPr>
            <p:ph type="title"/>
          </p:nvPr>
        </p:nvSpPr>
        <p:spPr/>
        <p:txBody>
          <a:bodyPr/>
          <a:lstStyle/>
          <a:p>
            <a:endParaRPr lang="ko-KR" altLang="en-US"/>
          </a:p>
        </p:txBody>
      </p:sp>
      <p:pic>
        <p:nvPicPr>
          <p:cNvPr id="5" name="그림 4">
            <a:extLst>
              <a:ext uri="{FF2B5EF4-FFF2-40B4-BE49-F238E27FC236}">
                <a16:creationId xmlns:a16="http://schemas.microsoft.com/office/drawing/2014/main" id="{381526B2-29A3-C807-D79C-BB503073815D}"/>
              </a:ext>
            </a:extLst>
          </p:cNvPr>
          <p:cNvPicPr>
            <a:picLocks noChangeAspect="1"/>
          </p:cNvPicPr>
          <p:nvPr/>
        </p:nvPicPr>
        <p:blipFill>
          <a:blip r:embed="rId2"/>
          <a:stretch>
            <a:fillRect/>
          </a:stretch>
        </p:blipFill>
        <p:spPr>
          <a:xfrm>
            <a:off x="441084" y="361950"/>
            <a:ext cx="7043526" cy="4477908"/>
          </a:xfrm>
          <a:prstGeom prst="rect">
            <a:avLst/>
          </a:prstGeom>
        </p:spPr>
      </p:pic>
      <p:sp>
        <p:nvSpPr>
          <p:cNvPr id="7" name="TextBox 6">
            <a:extLst>
              <a:ext uri="{FF2B5EF4-FFF2-40B4-BE49-F238E27FC236}">
                <a16:creationId xmlns:a16="http://schemas.microsoft.com/office/drawing/2014/main" id="{3FDAA81A-3BC7-8850-8E1F-E99D31C32D27}"/>
              </a:ext>
            </a:extLst>
          </p:cNvPr>
          <p:cNvSpPr txBox="1"/>
          <p:nvPr/>
        </p:nvSpPr>
        <p:spPr>
          <a:xfrm>
            <a:off x="441084" y="4916057"/>
            <a:ext cx="9410700" cy="1754326"/>
          </a:xfrm>
          <a:prstGeom prst="rect">
            <a:avLst/>
          </a:prstGeom>
          <a:noFill/>
        </p:spPr>
        <p:txBody>
          <a:bodyPr wrap="square">
            <a:spAutoFit/>
          </a:bodyPr>
          <a:lstStyle/>
          <a:p>
            <a:pPr algn="l"/>
            <a:r>
              <a:rPr lang="en-US" altLang="ko-KR" b="0" i="0">
                <a:solidFill>
                  <a:srgbClr val="212121"/>
                </a:solidFill>
                <a:effectLst/>
                <a:latin typeface="Roboto" panose="02000000000000000000" pitchFamily="2" charset="0"/>
              </a:rPr>
              <a:t>Snap Analysis - autocorrelation of daily confirmed cases (S.Korea)</a:t>
            </a:r>
          </a:p>
          <a:p>
            <a:pPr algn="l">
              <a:buFont typeface="+mj-lt"/>
              <a:buAutoNum type="arabicPeriod"/>
            </a:pPr>
            <a:r>
              <a:rPr lang="en-US" altLang="ko-KR" b="0" i="0">
                <a:solidFill>
                  <a:srgbClr val="212121"/>
                </a:solidFill>
                <a:effectLst/>
                <a:latin typeface="Roboto" panose="02000000000000000000" pitchFamily="2" charset="0"/>
              </a:rPr>
              <a:t>The values show significant correlations with the truth up to 10 lag</a:t>
            </a:r>
          </a:p>
          <a:p>
            <a:pPr lvl="1" algn="l"/>
            <a:r>
              <a:rPr lang="en-US" altLang="ko-KR" b="0" i="0">
                <a:solidFill>
                  <a:srgbClr val="212121"/>
                </a:solidFill>
                <a:effectLst/>
                <a:latin typeface="Roboto" panose="02000000000000000000" pitchFamily="2" charset="0"/>
              </a:rPr>
              <a:t>- which means the lagged (previous) values of the truth could be useful</a:t>
            </a:r>
          </a:p>
          <a:p>
            <a:pPr algn="l">
              <a:buFont typeface="+mj-lt"/>
              <a:buAutoNum type="arabicPeriod"/>
            </a:pPr>
            <a:r>
              <a:rPr lang="en-US" altLang="ko-KR" b="0" i="0">
                <a:solidFill>
                  <a:srgbClr val="212121"/>
                </a:solidFill>
                <a:effectLst/>
                <a:latin typeface="Roboto" panose="02000000000000000000" pitchFamily="2" charset="0"/>
              </a:rPr>
              <a:t>We choose 10 lag as the parameter of p(AR part) in ARIMA model</a:t>
            </a:r>
          </a:p>
          <a:p>
            <a:pPr algn="l">
              <a:buFont typeface="+mj-lt"/>
              <a:buAutoNum type="arabicPeriod"/>
            </a:pPr>
            <a:r>
              <a:rPr lang="en-US" altLang="ko-KR" b="0" i="0">
                <a:solidFill>
                  <a:srgbClr val="212121"/>
                </a:solidFill>
                <a:effectLst/>
                <a:latin typeface="Roboto" panose="02000000000000000000" pitchFamily="2" charset="0"/>
              </a:rPr>
              <a:t>Lag 38 reaches the significance threshold with 99% confidence</a:t>
            </a:r>
          </a:p>
          <a:p>
            <a:pPr lvl="1" algn="l"/>
            <a:r>
              <a:rPr lang="en-US" altLang="ko-KR" b="0" i="0">
                <a:solidFill>
                  <a:srgbClr val="212121"/>
                </a:solidFill>
                <a:effectLst/>
                <a:latin typeface="Roboto" panose="02000000000000000000" pitchFamily="2" charset="0"/>
              </a:rPr>
              <a:t>- but not with 95%, thus we won't use it</a:t>
            </a:r>
          </a:p>
        </p:txBody>
      </p:sp>
    </p:spTree>
    <p:extLst>
      <p:ext uri="{BB962C8B-B14F-4D97-AF65-F5344CB8AC3E}">
        <p14:creationId xmlns:p14="http://schemas.microsoft.com/office/powerpoint/2010/main" val="299874612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F3924FC-E20F-1DC5-BF3E-192FA0BB5C86}"/>
              </a:ext>
            </a:extLst>
          </p:cNvPr>
          <p:cNvSpPr>
            <a:spLocks noGrp="1"/>
          </p:cNvSpPr>
          <p:nvPr>
            <p:ph type="title"/>
          </p:nvPr>
        </p:nvSpPr>
        <p:spPr/>
        <p:txBody>
          <a:bodyPr/>
          <a:lstStyle/>
          <a:p>
            <a:endParaRPr lang="ko-KR" altLang="en-US"/>
          </a:p>
        </p:txBody>
      </p:sp>
      <p:pic>
        <p:nvPicPr>
          <p:cNvPr id="5" name="그림 4">
            <a:extLst>
              <a:ext uri="{FF2B5EF4-FFF2-40B4-BE49-F238E27FC236}">
                <a16:creationId xmlns:a16="http://schemas.microsoft.com/office/drawing/2014/main" id="{1F4567D1-2E81-B6F5-1B76-9458DF8D13F1}"/>
              </a:ext>
            </a:extLst>
          </p:cNvPr>
          <p:cNvPicPr>
            <a:picLocks noChangeAspect="1"/>
          </p:cNvPicPr>
          <p:nvPr/>
        </p:nvPicPr>
        <p:blipFill rotWithShape="1">
          <a:blip r:embed="rId2"/>
          <a:srcRect r="14017"/>
          <a:stretch/>
        </p:blipFill>
        <p:spPr>
          <a:xfrm>
            <a:off x="-60799" y="1162414"/>
            <a:ext cx="6372793" cy="3340257"/>
          </a:xfrm>
          <a:prstGeom prst="rect">
            <a:avLst/>
          </a:prstGeom>
        </p:spPr>
      </p:pic>
      <p:pic>
        <p:nvPicPr>
          <p:cNvPr id="7" name="그림 6">
            <a:extLst>
              <a:ext uri="{FF2B5EF4-FFF2-40B4-BE49-F238E27FC236}">
                <a16:creationId xmlns:a16="http://schemas.microsoft.com/office/drawing/2014/main" id="{AA7E0A2B-FA6D-1170-F18D-02C364DF5A91}"/>
              </a:ext>
            </a:extLst>
          </p:cNvPr>
          <p:cNvPicPr>
            <a:picLocks noChangeAspect="1"/>
          </p:cNvPicPr>
          <p:nvPr/>
        </p:nvPicPr>
        <p:blipFill>
          <a:blip r:embed="rId3"/>
          <a:stretch>
            <a:fillRect/>
          </a:stretch>
        </p:blipFill>
        <p:spPr>
          <a:xfrm>
            <a:off x="6311994" y="1162414"/>
            <a:ext cx="5880006" cy="3401656"/>
          </a:xfrm>
          <a:prstGeom prst="rect">
            <a:avLst/>
          </a:prstGeom>
        </p:spPr>
      </p:pic>
      <p:sp>
        <p:nvSpPr>
          <p:cNvPr id="8" name="TextBox 7">
            <a:extLst>
              <a:ext uri="{FF2B5EF4-FFF2-40B4-BE49-F238E27FC236}">
                <a16:creationId xmlns:a16="http://schemas.microsoft.com/office/drawing/2014/main" id="{7FB3819B-C715-0C80-2D61-985BACD2ACC0}"/>
              </a:ext>
            </a:extLst>
          </p:cNvPr>
          <p:cNvSpPr txBox="1"/>
          <p:nvPr/>
        </p:nvSpPr>
        <p:spPr>
          <a:xfrm>
            <a:off x="336550" y="4718388"/>
            <a:ext cx="8470900" cy="1200329"/>
          </a:xfrm>
          <a:prstGeom prst="rect">
            <a:avLst/>
          </a:prstGeom>
          <a:noFill/>
        </p:spPr>
        <p:txBody>
          <a:bodyPr wrap="square">
            <a:spAutoFit/>
          </a:bodyPr>
          <a:lstStyle/>
          <a:p>
            <a:pPr algn="l"/>
            <a:r>
              <a:rPr lang="en-US" altLang="ko-KR" b="0" i="0">
                <a:solidFill>
                  <a:srgbClr val="212121"/>
                </a:solidFill>
                <a:effectLst/>
                <a:latin typeface="Roboto" panose="02000000000000000000" pitchFamily="2" charset="0"/>
              </a:rPr>
              <a:t>Snap Analysis - residual errors of ARIMA on daily confirmed cases</a:t>
            </a:r>
          </a:p>
          <a:p>
            <a:pPr algn="l">
              <a:buFont typeface="+mj-lt"/>
              <a:buAutoNum type="arabicPeriod"/>
            </a:pPr>
            <a:r>
              <a:rPr lang="en-US" altLang="ko-KR" b="0" i="0">
                <a:solidFill>
                  <a:srgbClr val="212121"/>
                </a:solidFill>
                <a:effectLst/>
                <a:latin typeface="Roboto" panose="02000000000000000000" pitchFamily="2" charset="0"/>
              </a:rPr>
              <a:t>The errors show a random spread around the 0 horizon</a:t>
            </a:r>
          </a:p>
          <a:p>
            <a:pPr algn="l">
              <a:buFont typeface="+mj-lt"/>
              <a:buAutoNum type="arabicPeriod"/>
            </a:pPr>
            <a:r>
              <a:rPr lang="en-US" altLang="ko-KR" b="0" i="0">
                <a:solidFill>
                  <a:srgbClr val="212121"/>
                </a:solidFill>
                <a:effectLst/>
                <a:latin typeface="Roboto" panose="02000000000000000000" pitchFamily="2" charset="0"/>
              </a:rPr>
              <a:t>There seems some left informations the model can use but not extracted yet</a:t>
            </a:r>
          </a:p>
          <a:p>
            <a:pPr algn="l">
              <a:buFont typeface="+mj-lt"/>
              <a:buAutoNum type="arabicPeriod"/>
            </a:pPr>
            <a:r>
              <a:rPr lang="en-US" altLang="ko-KR" b="0" i="0">
                <a:solidFill>
                  <a:srgbClr val="212121"/>
                </a:solidFill>
                <a:effectLst/>
                <a:latin typeface="Roboto" panose="02000000000000000000" pitchFamily="2" charset="0"/>
              </a:rPr>
              <a:t>Especially around 2020-02-29 (near to the peak of the truth) could have them</a:t>
            </a:r>
          </a:p>
        </p:txBody>
      </p:sp>
    </p:spTree>
    <p:extLst>
      <p:ext uri="{BB962C8B-B14F-4D97-AF65-F5344CB8AC3E}">
        <p14:creationId xmlns:p14="http://schemas.microsoft.com/office/powerpoint/2010/main" val="111545105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B86F372-A7D1-FD42-6DD7-D1E6B79C32CA}"/>
              </a:ext>
            </a:extLst>
          </p:cNvPr>
          <p:cNvSpPr txBox="1"/>
          <p:nvPr/>
        </p:nvSpPr>
        <p:spPr>
          <a:xfrm>
            <a:off x="1174750" y="546438"/>
            <a:ext cx="8470900" cy="1200329"/>
          </a:xfrm>
          <a:prstGeom prst="rect">
            <a:avLst/>
          </a:prstGeom>
          <a:noFill/>
        </p:spPr>
        <p:txBody>
          <a:bodyPr wrap="square">
            <a:spAutoFit/>
          </a:bodyPr>
          <a:lstStyle/>
          <a:p>
            <a:pPr algn="l"/>
            <a:r>
              <a:rPr lang="en-US" altLang="ko-KR" b="0" i="0">
                <a:solidFill>
                  <a:srgbClr val="212121"/>
                </a:solidFill>
                <a:effectLst/>
                <a:latin typeface="Roboto" panose="02000000000000000000" pitchFamily="2" charset="0"/>
              </a:rPr>
              <a:t>Snap Analysis - residual errors of ARIMA on daily confirmed cases</a:t>
            </a:r>
          </a:p>
          <a:p>
            <a:pPr algn="l">
              <a:buFont typeface="+mj-lt"/>
              <a:buAutoNum type="arabicPeriod"/>
            </a:pPr>
            <a:r>
              <a:rPr lang="en-US" altLang="ko-KR" b="0" i="0">
                <a:solidFill>
                  <a:srgbClr val="212121"/>
                </a:solidFill>
                <a:effectLst/>
                <a:latin typeface="Roboto" panose="02000000000000000000" pitchFamily="2" charset="0"/>
              </a:rPr>
              <a:t>The errors show a random spread around the 0 horizon</a:t>
            </a:r>
          </a:p>
          <a:p>
            <a:pPr algn="l">
              <a:buFont typeface="+mj-lt"/>
              <a:buAutoNum type="arabicPeriod"/>
            </a:pPr>
            <a:r>
              <a:rPr lang="en-US" altLang="ko-KR" b="0" i="0">
                <a:solidFill>
                  <a:srgbClr val="212121"/>
                </a:solidFill>
                <a:effectLst/>
                <a:latin typeface="Roboto" panose="02000000000000000000" pitchFamily="2" charset="0"/>
              </a:rPr>
              <a:t>There seems some left informations the model can use but not extracted yet</a:t>
            </a:r>
          </a:p>
          <a:p>
            <a:pPr algn="l">
              <a:buFont typeface="+mj-lt"/>
              <a:buAutoNum type="arabicPeriod"/>
            </a:pPr>
            <a:r>
              <a:rPr lang="en-US" altLang="ko-KR" b="0" i="0">
                <a:solidFill>
                  <a:srgbClr val="212121"/>
                </a:solidFill>
                <a:effectLst/>
                <a:latin typeface="Roboto" panose="02000000000000000000" pitchFamily="2" charset="0"/>
              </a:rPr>
              <a:t>Especially around 2020-02-29 (near to the peak of the truth) could have them</a:t>
            </a:r>
          </a:p>
        </p:txBody>
      </p:sp>
      <p:pic>
        <p:nvPicPr>
          <p:cNvPr id="7" name="그림 6">
            <a:extLst>
              <a:ext uri="{FF2B5EF4-FFF2-40B4-BE49-F238E27FC236}">
                <a16:creationId xmlns:a16="http://schemas.microsoft.com/office/drawing/2014/main" id="{BB5446A0-0FCB-B06A-E937-C123AF2767DD}"/>
              </a:ext>
            </a:extLst>
          </p:cNvPr>
          <p:cNvPicPr>
            <a:picLocks noChangeAspect="1"/>
          </p:cNvPicPr>
          <p:nvPr/>
        </p:nvPicPr>
        <p:blipFill>
          <a:blip r:embed="rId2"/>
          <a:stretch>
            <a:fillRect/>
          </a:stretch>
        </p:blipFill>
        <p:spPr>
          <a:xfrm>
            <a:off x="361950" y="2741378"/>
            <a:ext cx="5048250" cy="1894565"/>
          </a:xfrm>
          <a:prstGeom prst="rect">
            <a:avLst/>
          </a:prstGeom>
        </p:spPr>
      </p:pic>
      <p:pic>
        <p:nvPicPr>
          <p:cNvPr id="9" name="그림 8">
            <a:extLst>
              <a:ext uri="{FF2B5EF4-FFF2-40B4-BE49-F238E27FC236}">
                <a16:creationId xmlns:a16="http://schemas.microsoft.com/office/drawing/2014/main" id="{999BE1B7-EC46-75E9-CDC8-5939075A2E43}"/>
              </a:ext>
            </a:extLst>
          </p:cNvPr>
          <p:cNvPicPr>
            <a:picLocks noChangeAspect="1"/>
          </p:cNvPicPr>
          <p:nvPr/>
        </p:nvPicPr>
        <p:blipFill>
          <a:blip r:embed="rId3"/>
          <a:stretch>
            <a:fillRect/>
          </a:stretch>
        </p:blipFill>
        <p:spPr>
          <a:xfrm>
            <a:off x="5556023" y="2026759"/>
            <a:ext cx="6156358" cy="4621691"/>
          </a:xfrm>
          <a:prstGeom prst="rect">
            <a:avLst/>
          </a:prstGeom>
        </p:spPr>
      </p:pic>
      <p:sp>
        <p:nvSpPr>
          <p:cNvPr id="11" name="TextBox 10">
            <a:extLst>
              <a:ext uri="{FF2B5EF4-FFF2-40B4-BE49-F238E27FC236}">
                <a16:creationId xmlns:a16="http://schemas.microsoft.com/office/drawing/2014/main" id="{92BA8C80-8ED9-91CA-F7AB-9A9D3C7DACC1}"/>
              </a:ext>
            </a:extLst>
          </p:cNvPr>
          <p:cNvSpPr txBox="1"/>
          <p:nvPr/>
        </p:nvSpPr>
        <p:spPr>
          <a:xfrm>
            <a:off x="1111250" y="5849035"/>
            <a:ext cx="4298950" cy="646331"/>
          </a:xfrm>
          <a:prstGeom prst="rect">
            <a:avLst/>
          </a:prstGeom>
          <a:noFill/>
        </p:spPr>
        <p:txBody>
          <a:bodyPr wrap="square">
            <a:spAutoFit/>
          </a:bodyPr>
          <a:lstStyle/>
          <a:p>
            <a:r>
              <a:rPr lang="en-US" altLang="ko-KR" b="0">
                <a:solidFill>
                  <a:srgbClr val="000000"/>
                </a:solidFill>
                <a:effectLst/>
                <a:latin typeface="Calibri" panose="020F0502020204030204" pitchFamily="34" charset="0"/>
                <a:cs typeface="Calibri" panose="020F0502020204030204" pitchFamily="34" charset="0"/>
              </a:rPr>
              <a:t>Residual errors seem normally distributed, with 0 mean</a:t>
            </a:r>
          </a:p>
        </p:txBody>
      </p:sp>
    </p:spTree>
    <p:extLst>
      <p:ext uri="{BB962C8B-B14F-4D97-AF65-F5344CB8AC3E}">
        <p14:creationId xmlns:p14="http://schemas.microsoft.com/office/powerpoint/2010/main" val="5355571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그림 5">
            <a:extLst>
              <a:ext uri="{FF2B5EF4-FFF2-40B4-BE49-F238E27FC236}">
                <a16:creationId xmlns:a16="http://schemas.microsoft.com/office/drawing/2014/main" id="{319AF3BF-2E19-8A71-0966-3AE7041CCBEB}"/>
              </a:ext>
            </a:extLst>
          </p:cNvPr>
          <p:cNvPicPr>
            <a:picLocks noChangeAspect="1"/>
          </p:cNvPicPr>
          <p:nvPr/>
        </p:nvPicPr>
        <p:blipFill>
          <a:blip r:embed="rId2"/>
          <a:stretch>
            <a:fillRect/>
          </a:stretch>
        </p:blipFill>
        <p:spPr>
          <a:xfrm>
            <a:off x="860522" y="2132590"/>
            <a:ext cx="10713001" cy="2902099"/>
          </a:xfrm>
          <a:prstGeom prst="rect">
            <a:avLst/>
          </a:prstGeom>
        </p:spPr>
      </p:pic>
      <p:sp>
        <p:nvSpPr>
          <p:cNvPr id="7" name="제목 1">
            <a:extLst>
              <a:ext uri="{FF2B5EF4-FFF2-40B4-BE49-F238E27FC236}">
                <a16:creationId xmlns:a16="http://schemas.microsoft.com/office/drawing/2014/main" id="{5DC7CC1B-031B-5E6A-9FC2-202972A05587}"/>
              </a:ext>
            </a:extLst>
          </p:cNvPr>
          <p:cNvSpPr>
            <a:spLocks noGrp="1"/>
          </p:cNvSpPr>
          <p:nvPr>
            <p:ph type="title"/>
          </p:nvPr>
        </p:nvSpPr>
        <p:spPr>
          <a:xfrm>
            <a:off x="-545230" y="1129506"/>
            <a:ext cx="6092142" cy="746358"/>
          </a:xfrm>
        </p:spPr>
        <p:txBody>
          <a:bodyPr>
            <a:normAutofit/>
          </a:bodyPr>
          <a:lstStyle/>
          <a:p>
            <a:r>
              <a:rPr lang="en-US" altLang="ko-KR"/>
              <a:t>Import library</a:t>
            </a:r>
            <a:endParaRPr lang="ko-KR" altLang="en-US"/>
          </a:p>
        </p:txBody>
      </p:sp>
    </p:spTree>
    <p:extLst>
      <p:ext uri="{BB962C8B-B14F-4D97-AF65-F5344CB8AC3E}">
        <p14:creationId xmlns:p14="http://schemas.microsoft.com/office/powerpoint/2010/main" val="380260247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515C25A-5DA2-5C73-E076-D2DE15E205C8}"/>
              </a:ext>
            </a:extLst>
          </p:cNvPr>
          <p:cNvSpPr>
            <a:spLocks noGrp="1"/>
          </p:cNvSpPr>
          <p:nvPr>
            <p:ph type="title"/>
          </p:nvPr>
        </p:nvSpPr>
        <p:spPr>
          <a:xfrm>
            <a:off x="-267325" y="-79983"/>
            <a:ext cx="10364451" cy="1596177"/>
          </a:xfrm>
        </p:spPr>
        <p:txBody>
          <a:bodyPr/>
          <a:lstStyle/>
          <a:p>
            <a:r>
              <a:rPr lang="en-US" altLang="ko-KR" b="0" i="0">
                <a:solidFill>
                  <a:srgbClr val="212121"/>
                </a:solidFill>
                <a:effectLst/>
                <a:latin typeface="Roboto" panose="02000000000000000000" pitchFamily="2" charset="0"/>
              </a:rPr>
              <a:t>check the actual predictions</a:t>
            </a:r>
            <a:endParaRPr lang="ko-KR" altLang="en-US"/>
          </a:p>
        </p:txBody>
      </p:sp>
      <p:sp>
        <p:nvSpPr>
          <p:cNvPr id="3" name="내용 개체 틀 2">
            <a:extLst>
              <a:ext uri="{FF2B5EF4-FFF2-40B4-BE49-F238E27FC236}">
                <a16:creationId xmlns:a16="http://schemas.microsoft.com/office/drawing/2014/main" id="{6ACB56D5-34A6-51CC-FCEC-4F4D3793E0B0}"/>
              </a:ext>
            </a:extLst>
          </p:cNvPr>
          <p:cNvSpPr>
            <a:spLocks noGrp="1"/>
          </p:cNvSpPr>
          <p:nvPr>
            <p:ph sz="quarter" idx="13"/>
          </p:nvPr>
        </p:nvSpPr>
        <p:spPr/>
        <p:txBody>
          <a:bodyPr/>
          <a:lstStyle/>
          <a:p>
            <a:endParaRPr lang="ko-KR" altLang="en-US"/>
          </a:p>
        </p:txBody>
      </p:sp>
      <p:pic>
        <p:nvPicPr>
          <p:cNvPr id="5" name="그림 4">
            <a:extLst>
              <a:ext uri="{FF2B5EF4-FFF2-40B4-BE49-F238E27FC236}">
                <a16:creationId xmlns:a16="http://schemas.microsoft.com/office/drawing/2014/main" id="{5562EE3D-7D1A-6768-1614-F33013E0BF46}"/>
              </a:ext>
            </a:extLst>
          </p:cNvPr>
          <p:cNvPicPr>
            <a:picLocks noChangeAspect="1"/>
          </p:cNvPicPr>
          <p:nvPr/>
        </p:nvPicPr>
        <p:blipFill>
          <a:blip r:embed="rId2"/>
          <a:stretch>
            <a:fillRect/>
          </a:stretch>
        </p:blipFill>
        <p:spPr>
          <a:xfrm>
            <a:off x="-137391" y="929800"/>
            <a:ext cx="7725877" cy="4611985"/>
          </a:xfrm>
          <a:prstGeom prst="rect">
            <a:avLst/>
          </a:prstGeom>
        </p:spPr>
      </p:pic>
      <p:pic>
        <p:nvPicPr>
          <p:cNvPr id="7" name="그림 6">
            <a:extLst>
              <a:ext uri="{FF2B5EF4-FFF2-40B4-BE49-F238E27FC236}">
                <a16:creationId xmlns:a16="http://schemas.microsoft.com/office/drawing/2014/main" id="{C79491EB-D273-F323-2695-B1ADC5BAAA08}"/>
              </a:ext>
            </a:extLst>
          </p:cNvPr>
          <p:cNvPicPr>
            <a:picLocks noChangeAspect="1"/>
          </p:cNvPicPr>
          <p:nvPr/>
        </p:nvPicPr>
        <p:blipFill>
          <a:blip r:embed="rId3"/>
          <a:stretch>
            <a:fillRect/>
          </a:stretch>
        </p:blipFill>
        <p:spPr>
          <a:xfrm>
            <a:off x="5435600" y="929800"/>
            <a:ext cx="6864350" cy="4611985"/>
          </a:xfrm>
          <a:prstGeom prst="rect">
            <a:avLst/>
          </a:prstGeom>
        </p:spPr>
      </p:pic>
      <p:sp>
        <p:nvSpPr>
          <p:cNvPr id="9" name="TextBox 8">
            <a:extLst>
              <a:ext uri="{FF2B5EF4-FFF2-40B4-BE49-F238E27FC236}">
                <a16:creationId xmlns:a16="http://schemas.microsoft.com/office/drawing/2014/main" id="{E42241E2-BC95-E988-2154-1B0917823A92}"/>
              </a:ext>
            </a:extLst>
          </p:cNvPr>
          <p:cNvSpPr txBox="1"/>
          <p:nvPr/>
        </p:nvSpPr>
        <p:spPr>
          <a:xfrm>
            <a:off x="417512" y="5791199"/>
            <a:ext cx="8720137" cy="954107"/>
          </a:xfrm>
          <a:prstGeom prst="rect">
            <a:avLst/>
          </a:prstGeom>
          <a:noFill/>
        </p:spPr>
        <p:txBody>
          <a:bodyPr wrap="square">
            <a:spAutoFit/>
          </a:bodyPr>
          <a:lstStyle/>
          <a:p>
            <a:pPr algn="l"/>
            <a:r>
              <a:rPr lang="en-US" altLang="ko-KR" sz="1400" b="0" i="0">
                <a:solidFill>
                  <a:srgbClr val="212121"/>
                </a:solidFill>
                <a:effectLst/>
                <a:latin typeface="Roboto" panose="02000000000000000000" pitchFamily="2" charset="0"/>
              </a:rPr>
              <a:t>Result Analysis - ARIMA (one-step forecasting for every date)</a:t>
            </a:r>
          </a:p>
          <a:p>
            <a:pPr algn="l">
              <a:buFont typeface="+mj-lt"/>
              <a:buAutoNum type="arabicPeriod"/>
            </a:pPr>
            <a:r>
              <a:rPr lang="en-US" altLang="ko-KR" sz="1400" b="0" i="0">
                <a:solidFill>
                  <a:srgbClr val="212121"/>
                </a:solidFill>
                <a:effectLst/>
                <a:latin typeface="Roboto" panose="02000000000000000000" pitchFamily="2" charset="0"/>
              </a:rPr>
              <a:t>ARIMA model gives one-step prediction for every date</a:t>
            </a:r>
          </a:p>
          <a:p>
            <a:pPr algn="l">
              <a:buFont typeface="+mj-lt"/>
              <a:buAutoNum type="arabicPeriod"/>
            </a:pPr>
            <a:r>
              <a:rPr lang="en-US" altLang="ko-KR" sz="1400" b="0" i="0">
                <a:solidFill>
                  <a:srgbClr val="212121"/>
                </a:solidFill>
                <a:effectLst/>
                <a:latin typeface="Roboto" panose="02000000000000000000" pitchFamily="2" charset="0"/>
              </a:rPr>
              <a:t>We apply -1 step to all predictions for overlapping them with the truth</a:t>
            </a:r>
          </a:p>
          <a:p>
            <a:pPr algn="l">
              <a:buFont typeface="+mj-lt"/>
              <a:buAutoNum type="arabicPeriod"/>
            </a:pPr>
            <a:r>
              <a:rPr lang="en-US" altLang="ko-KR" sz="1400" b="0" i="0">
                <a:solidFill>
                  <a:srgbClr val="212121"/>
                </a:solidFill>
                <a:effectLst/>
                <a:latin typeface="Roboto" panose="02000000000000000000" pitchFamily="2" charset="0"/>
              </a:rPr>
              <a:t>The model fits the truth to some extent visually and numerically</a:t>
            </a:r>
          </a:p>
        </p:txBody>
      </p:sp>
    </p:spTree>
    <p:extLst>
      <p:ext uri="{BB962C8B-B14F-4D97-AF65-F5344CB8AC3E}">
        <p14:creationId xmlns:p14="http://schemas.microsoft.com/office/powerpoint/2010/main" val="5817136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ACCA93A-A0DD-2E62-6843-76F9159E5B2D}"/>
              </a:ext>
            </a:extLst>
          </p:cNvPr>
          <p:cNvSpPr>
            <a:spLocks noGrp="1"/>
          </p:cNvSpPr>
          <p:nvPr>
            <p:ph type="title"/>
          </p:nvPr>
        </p:nvSpPr>
        <p:spPr/>
        <p:txBody>
          <a:bodyPr/>
          <a:lstStyle/>
          <a:p>
            <a:endParaRPr lang="ko-KR" altLang="en-US"/>
          </a:p>
        </p:txBody>
      </p:sp>
      <p:sp>
        <p:nvSpPr>
          <p:cNvPr id="3" name="내용 개체 틀 2">
            <a:extLst>
              <a:ext uri="{FF2B5EF4-FFF2-40B4-BE49-F238E27FC236}">
                <a16:creationId xmlns:a16="http://schemas.microsoft.com/office/drawing/2014/main" id="{40FB1199-8C86-2B63-4EF0-8B2A1DD37B34}"/>
              </a:ext>
            </a:extLst>
          </p:cNvPr>
          <p:cNvSpPr>
            <a:spLocks noGrp="1"/>
          </p:cNvSpPr>
          <p:nvPr>
            <p:ph sz="quarter" idx="13"/>
          </p:nvPr>
        </p:nvSpPr>
        <p:spPr/>
        <p:txBody>
          <a:bodyPr/>
          <a:lstStyle/>
          <a:p>
            <a:endParaRPr lang="ko-KR" altLang="en-US"/>
          </a:p>
        </p:txBody>
      </p:sp>
      <p:pic>
        <p:nvPicPr>
          <p:cNvPr id="5" name="그림 4">
            <a:extLst>
              <a:ext uri="{FF2B5EF4-FFF2-40B4-BE49-F238E27FC236}">
                <a16:creationId xmlns:a16="http://schemas.microsoft.com/office/drawing/2014/main" id="{0F3B3947-BAC2-3C1D-E231-517CC6FFE22C}"/>
              </a:ext>
            </a:extLst>
          </p:cNvPr>
          <p:cNvPicPr>
            <a:picLocks noChangeAspect="1"/>
          </p:cNvPicPr>
          <p:nvPr/>
        </p:nvPicPr>
        <p:blipFill>
          <a:blip r:embed="rId2"/>
          <a:stretch>
            <a:fillRect/>
          </a:stretch>
        </p:blipFill>
        <p:spPr>
          <a:xfrm>
            <a:off x="147918" y="308429"/>
            <a:ext cx="7748895" cy="5084693"/>
          </a:xfrm>
          <a:prstGeom prst="rect">
            <a:avLst/>
          </a:prstGeom>
        </p:spPr>
      </p:pic>
      <p:sp>
        <p:nvSpPr>
          <p:cNvPr id="7" name="TextBox 6">
            <a:extLst>
              <a:ext uri="{FF2B5EF4-FFF2-40B4-BE49-F238E27FC236}">
                <a16:creationId xmlns:a16="http://schemas.microsoft.com/office/drawing/2014/main" id="{F3B138E9-1D68-D055-FC6C-B8F8BBEED185}"/>
              </a:ext>
            </a:extLst>
          </p:cNvPr>
          <p:cNvSpPr txBox="1"/>
          <p:nvPr/>
        </p:nvSpPr>
        <p:spPr>
          <a:xfrm>
            <a:off x="205095" y="5703210"/>
            <a:ext cx="8696858" cy="1077218"/>
          </a:xfrm>
          <a:prstGeom prst="rect">
            <a:avLst/>
          </a:prstGeom>
          <a:noFill/>
        </p:spPr>
        <p:txBody>
          <a:bodyPr wrap="square">
            <a:spAutoFit/>
          </a:bodyPr>
          <a:lstStyle/>
          <a:p>
            <a:r>
              <a:rPr lang="en-US" altLang="ko-KR" sz="1600" b="0" i="0">
                <a:solidFill>
                  <a:srgbClr val="212529"/>
                </a:solidFill>
                <a:effectLst/>
                <a:latin typeface="arial" panose="020B0604020202020204" pitchFamily="34" charset="0"/>
              </a:rPr>
              <a:t>We have implemented some insightful performance error metrics such as </a:t>
            </a:r>
          </a:p>
          <a:p>
            <a:r>
              <a:rPr lang="en-US" altLang="ko-KR" sz="1600" b="0" i="0">
                <a:solidFill>
                  <a:srgbClr val="212529"/>
                </a:solidFill>
                <a:effectLst/>
                <a:latin typeface="arial" panose="020B0604020202020204" pitchFamily="34" charset="0"/>
              </a:rPr>
              <a:t>root mean squared (RMSE), </a:t>
            </a:r>
          </a:p>
          <a:p>
            <a:r>
              <a:rPr lang="en-US" altLang="ko-KR" sz="1600" b="0" i="0">
                <a:solidFill>
                  <a:srgbClr val="212529"/>
                </a:solidFill>
                <a:effectLst/>
                <a:latin typeface="arial" panose="020B0604020202020204" pitchFamily="34" charset="0"/>
              </a:rPr>
              <a:t>mean absolute error (MAE), </a:t>
            </a:r>
          </a:p>
          <a:p>
            <a:r>
              <a:rPr lang="en-US" altLang="ko-KR" sz="1600" b="0" i="0">
                <a:solidFill>
                  <a:srgbClr val="212529"/>
                </a:solidFill>
                <a:effectLst/>
                <a:latin typeface="arial" panose="020B0604020202020204" pitchFamily="34" charset="0"/>
              </a:rPr>
              <a:t>mean percentage error (MPE), mean absolute percentage error (MAPE)</a:t>
            </a:r>
            <a:endParaRPr lang="ko-KR" altLang="en-US" sz="1600"/>
          </a:p>
        </p:txBody>
      </p:sp>
    </p:spTree>
    <p:extLst>
      <p:ext uri="{BB962C8B-B14F-4D97-AF65-F5344CB8AC3E}">
        <p14:creationId xmlns:p14="http://schemas.microsoft.com/office/powerpoint/2010/main" val="357748143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E82B593-C813-2C24-693D-9BA928EBD73D}"/>
              </a:ext>
            </a:extLst>
          </p:cNvPr>
          <p:cNvSpPr>
            <a:spLocks noGrp="1"/>
          </p:cNvSpPr>
          <p:nvPr>
            <p:ph type="title"/>
          </p:nvPr>
        </p:nvSpPr>
        <p:spPr/>
        <p:txBody>
          <a:bodyPr/>
          <a:lstStyle/>
          <a:p>
            <a:endParaRPr lang="ko-KR" altLang="en-US"/>
          </a:p>
        </p:txBody>
      </p:sp>
      <p:pic>
        <p:nvPicPr>
          <p:cNvPr id="5" name="그림 4">
            <a:extLst>
              <a:ext uri="{FF2B5EF4-FFF2-40B4-BE49-F238E27FC236}">
                <a16:creationId xmlns:a16="http://schemas.microsoft.com/office/drawing/2014/main" id="{3A23FC49-CA2C-EF12-143D-D77C726760C3}"/>
              </a:ext>
            </a:extLst>
          </p:cNvPr>
          <p:cNvPicPr>
            <a:picLocks noChangeAspect="1"/>
          </p:cNvPicPr>
          <p:nvPr/>
        </p:nvPicPr>
        <p:blipFill>
          <a:blip r:embed="rId2"/>
          <a:stretch>
            <a:fillRect/>
          </a:stretch>
        </p:blipFill>
        <p:spPr>
          <a:xfrm>
            <a:off x="488709" y="551657"/>
            <a:ext cx="6638326" cy="4534694"/>
          </a:xfrm>
          <a:prstGeom prst="rect">
            <a:avLst/>
          </a:prstGeom>
        </p:spPr>
      </p:pic>
      <p:sp>
        <p:nvSpPr>
          <p:cNvPr id="7" name="TextBox 6">
            <a:extLst>
              <a:ext uri="{FF2B5EF4-FFF2-40B4-BE49-F238E27FC236}">
                <a16:creationId xmlns:a16="http://schemas.microsoft.com/office/drawing/2014/main" id="{730D9FA0-1A95-30F7-329C-1296DD259140}"/>
              </a:ext>
            </a:extLst>
          </p:cNvPr>
          <p:cNvSpPr txBox="1"/>
          <p:nvPr/>
        </p:nvSpPr>
        <p:spPr>
          <a:xfrm>
            <a:off x="488709" y="5484336"/>
            <a:ext cx="9207500" cy="1200329"/>
          </a:xfrm>
          <a:prstGeom prst="rect">
            <a:avLst/>
          </a:prstGeom>
          <a:noFill/>
        </p:spPr>
        <p:txBody>
          <a:bodyPr wrap="square">
            <a:spAutoFit/>
          </a:bodyPr>
          <a:lstStyle/>
          <a:p>
            <a:pPr algn="l"/>
            <a:r>
              <a:rPr lang="en-US" altLang="ko-KR" b="0" i="0">
                <a:solidFill>
                  <a:srgbClr val="212121"/>
                </a:solidFill>
                <a:effectLst/>
                <a:latin typeface="Roboto" panose="02000000000000000000" pitchFamily="2" charset="0"/>
              </a:rPr>
              <a:t>Result Analysis - ARIMA (with parametrs found by gird search=11, 2, 0)</a:t>
            </a:r>
          </a:p>
          <a:p>
            <a:pPr algn="l">
              <a:buFont typeface="+mj-lt"/>
              <a:buAutoNum type="arabicPeriod"/>
            </a:pPr>
            <a:r>
              <a:rPr lang="en-US" altLang="ko-KR" b="0" i="0">
                <a:solidFill>
                  <a:srgbClr val="212121"/>
                </a:solidFill>
                <a:effectLst/>
                <a:latin typeface="Roboto" panose="02000000000000000000" pitchFamily="2" charset="0"/>
              </a:rPr>
              <a:t>MAPE improved 12.61% (from 0.6253 to 0.5464)</a:t>
            </a:r>
          </a:p>
          <a:p>
            <a:pPr algn="l">
              <a:buFont typeface="+mj-lt"/>
              <a:buAutoNum type="arabicPeriod"/>
            </a:pPr>
            <a:r>
              <a:rPr lang="en-US" altLang="ko-KR" b="0" i="0">
                <a:solidFill>
                  <a:srgbClr val="212121"/>
                </a:solidFill>
                <a:effectLst/>
                <a:latin typeface="Roboto" panose="02000000000000000000" pitchFamily="2" charset="0"/>
              </a:rPr>
              <a:t>Visaul fitting, RMSE, and MAE also show better results</a:t>
            </a:r>
          </a:p>
          <a:p>
            <a:pPr algn="l">
              <a:buFont typeface="+mj-lt"/>
              <a:buAutoNum type="arabicPeriod"/>
            </a:pPr>
            <a:r>
              <a:rPr lang="en-US" altLang="ko-KR" b="0" i="0">
                <a:solidFill>
                  <a:srgbClr val="212121"/>
                </a:solidFill>
                <a:effectLst/>
                <a:latin typeface="Roboto" panose="02000000000000000000" pitchFamily="2" charset="0"/>
              </a:rPr>
              <a:t>But this could lead overfitting</a:t>
            </a:r>
          </a:p>
        </p:txBody>
      </p:sp>
    </p:spTree>
    <p:extLst>
      <p:ext uri="{BB962C8B-B14F-4D97-AF65-F5344CB8AC3E}">
        <p14:creationId xmlns:p14="http://schemas.microsoft.com/office/powerpoint/2010/main" val="313031057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338B048-67B5-BD61-FC00-60A8621FC584}"/>
              </a:ext>
            </a:extLst>
          </p:cNvPr>
          <p:cNvSpPr>
            <a:spLocks noGrp="1"/>
          </p:cNvSpPr>
          <p:nvPr>
            <p:ph type="title"/>
          </p:nvPr>
        </p:nvSpPr>
        <p:spPr/>
        <p:txBody>
          <a:bodyPr/>
          <a:lstStyle/>
          <a:p>
            <a:endParaRPr lang="ko-KR" altLang="en-US"/>
          </a:p>
        </p:txBody>
      </p:sp>
      <p:pic>
        <p:nvPicPr>
          <p:cNvPr id="7" name="내용 개체 틀 6">
            <a:extLst>
              <a:ext uri="{FF2B5EF4-FFF2-40B4-BE49-F238E27FC236}">
                <a16:creationId xmlns:a16="http://schemas.microsoft.com/office/drawing/2014/main" id="{F3CD7D80-795A-E5E3-8CB5-6C3F052E2428}"/>
              </a:ext>
            </a:extLst>
          </p:cNvPr>
          <p:cNvPicPr>
            <a:picLocks noGrp="1" noChangeAspect="1"/>
          </p:cNvPicPr>
          <p:nvPr>
            <p:ph sz="quarter" idx="13"/>
          </p:nvPr>
        </p:nvPicPr>
        <p:blipFill>
          <a:blip r:embed="rId2"/>
          <a:stretch>
            <a:fillRect/>
          </a:stretch>
        </p:blipFill>
        <p:spPr>
          <a:xfrm>
            <a:off x="569805" y="5170608"/>
            <a:ext cx="5402757" cy="1574973"/>
          </a:xfrm>
        </p:spPr>
      </p:pic>
      <p:pic>
        <p:nvPicPr>
          <p:cNvPr id="5" name="그림 4">
            <a:extLst>
              <a:ext uri="{FF2B5EF4-FFF2-40B4-BE49-F238E27FC236}">
                <a16:creationId xmlns:a16="http://schemas.microsoft.com/office/drawing/2014/main" id="{23CE6C0B-AF41-949A-38E2-ECE26FDB253C}"/>
              </a:ext>
            </a:extLst>
          </p:cNvPr>
          <p:cNvPicPr>
            <a:picLocks noChangeAspect="1"/>
          </p:cNvPicPr>
          <p:nvPr/>
        </p:nvPicPr>
        <p:blipFill>
          <a:blip r:embed="rId3"/>
          <a:stretch>
            <a:fillRect/>
          </a:stretch>
        </p:blipFill>
        <p:spPr>
          <a:xfrm>
            <a:off x="569805" y="410680"/>
            <a:ext cx="5723432" cy="4447440"/>
          </a:xfrm>
          <a:prstGeom prst="rect">
            <a:avLst/>
          </a:prstGeom>
        </p:spPr>
      </p:pic>
    </p:spTree>
    <p:extLst>
      <p:ext uri="{BB962C8B-B14F-4D97-AF65-F5344CB8AC3E}">
        <p14:creationId xmlns:p14="http://schemas.microsoft.com/office/powerpoint/2010/main" val="423220439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77BA332-1424-D245-3305-7A49721EDEE3}"/>
              </a:ext>
            </a:extLst>
          </p:cNvPr>
          <p:cNvSpPr>
            <a:spLocks noGrp="1"/>
          </p:cNvSpPr>
          <p:nvPr>
            <p:ph type="title"/>
          </p:nvPr>
        </p:nvSpPr>
        <p:spPr>
          <a:xfrm>
            <a:off x="913774" y="893725"/>
            <a:ext cx="10364451" cy="1596177"/>
          </a:xfrm>
        </p:spPr>
        <p:txBody>
          <a:bodyPr>
            <a:normAutofit fontScale="90000"/>
          </a:bodyPr>
          <a:lstStyle/>
          <a:p>
            <a:pPr algn="l"/>
            <a:r>
              <a:rPr lang="en-US" altLang="ko-KR" b="0" i="0">
                <a:effectLst/>
                <a:latin typeface="Inter"/>
              </a:rPr>
              <a:t>Result Analysis </a:t>
            </a:r>
            <a:br>
              <a:rPr lang="en-US" altLang="ko-KR" b="0" i="0">
                <a:effectLst/>
                <a:latin typeface="Inter"/>
              </a:rPr>
            </a:br>
            <a:r>
              <a:rPr lang="en-US" altLang="ko-KR" b="0" i="0">
                <a:effectLst/>
                <a:latin typeface="Inter"/>
              </a:rPr>
              <a:t>- ARIMA (small-step forecasting, step size = 13)</a:t>
            </a:r>
            <a:br>
              <a:rPr lang="en-US" altLang="ko-KR" b="0" i="0">
                <a:effectLst/>
                <a:latin typeface="Inter"/>
              </a:rPr>
            </a:br>
            <a:br>
              <a:rPr lang="en-US" altLang="ko-KR"/>
            </a:br>
            <a:endParaRPr lang="ko-KR" altLang="en-US"/>
          </a:p>
        </p:txBody>
      </p:sp>
      <p:sp>
        <p:nvSpPr>
          <p:cNvPr id="7" name="Rectangle 2">
            <a:extLst>
              <a:ext uri="{FF2B5EF4-FFF2-40B4-BE49-F238E27FC236}">
                <a16:creationId xmlns:a16="http://schemas.microsoft.com/office/drawing/2014/main" id="{FF2F5FF0-1DA0-C8B9-D282-86776C99EEC0}"/>
              </a:ext>
            </a:extLst>
          </p:cNvPr>
          <p:cNvSpPr>
            <a:spLocks noChangeArrowheads="1"/>
          </p:cNvSpPr>
          <p:nvPr/>
        </p:nvSpPr>
        <p:spPr bwMode="auto">
          <a:xfrm>
            <a:off x="264988" y="3174408"/>
            <a:ext cx="11662021" cy="20434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73002" numCol="1" anchor="ctr" anchorCtr="0" compatLnSpc="1">
            <a:prstTxWarp prst="textNoShape">
              <a:avLst/>
            </a:prstTxWarp>
            <a:spAutoFit/>
          </a:bodyPr>
          <a:lstStyle/>
          <a:p>
            <a:pPr marL="457200" marR="0" lvl="0" indent="-457200" algn="l" defTabSz="914400" rtl="0" eaLnBrk="0" fontAlgn="base" latinLnBrk="0" hangingPunct="0">
              <a:lnSpc>
                <a:spcPct val="100000"/>
              </a:lnSpc>
              <a:spcBef>
                <a:spcPct val="0"/>
              </a:spcBef>
              <a:spcAft>
                <a:spcPct val="0"/>
              </a:spcAft>
              <a:buClrTx/>
              <a:buSzTx/>
              <a:buFontTx/>
              <a:buAutoNum type="arabicPeriod"/>
              <a:tabLst/>
            </a:pPr>
            <a:r>
              <a:rPr kumimoji="0" lang="ko-KR" altLang="ko-KR" sz="1600" b="0" i="0" u="none" strike="noStrike" cap="none" normalizeH="0" baseline="0">
                <a:ln>
                  <a:noFill/>
                </a:ln>
                <a:solidFill>
                  <a:schemeClr val="tx1"/>
                </a:solidFill>
                <a:effectLst/>
                <a:latin typeface="Arial Unicode MS"/>
                <a:ea typeface="Roboto Mono" panose="00000009000000000000" pitchFamily="49" charset="0"/>
              </a:rPr>
              <a:t>MAPE gets 41.12% performance gain (from 0.5464 to 0.3217) </a:t>
            </a:r>
            <a:endParaRPr kumimoji="0" lang="en-US" altLang="ko-KR" sz="1600" b="0" i="0" u="none" strike="noStrike" cap="none" normalizeH="0" baseline="0">
              <a:ln>
                <a:noFill/>
              </a:ln>
              <a:solidFill>
                <a:schemeClr val="tx1"/>
              </a:solidFill>
              <a:effectLst/>
              <a:latin typeface="Arial Unicode MS"/>
              <a:ea typeface="Roboto Mono" panose="00000009000000000000" pitchFamily="49" charset="0"/>
            </a:endParaRPr>
          </a:p>
          <a:p>
            <a:pPr marL="342900" marR="0" lvl="0" indent="-342900" algn="l" defTabSz="914400" rtl="0" eaLnBrk="0" fontAlgn="base" latinLnBrk="0" hangingPunct="0">
              <a:lnSpc>
                <a:spcPct val="100000"/>
              </a:lnSpc>
              <a:spcBef>
                <a:spcPct val="0"/>
              </a:spcBef>
              <a:spcAft>
                <a:spcPct val="0"/>
              </a:spcAft>
              <a:buClrTx/>
              <a:buSzTx/>
              <a:buFontTx/>
              <a:buChar char="-"/>
              <a:tabLst/>
            </a:pPr>
            <a:r>
              <a:rPr kumimoji="0" lang="ko-KR" altLang="ko-KR" sz="1600" b="0" i="0" u="none" strike="noStrike" cap="none" normalizeH="0" baseline="0">
                <a:ln>
                  <a:noFill/>
                </a:ln>
                <a:solidFill>
                  <a:schemeClr val="tx1"/>
                </a:solidFill>
                <a:effectLst/>
                <a:latin typeface="Arial Unicode MS"/>
                <a:ea typeface="Roboto Mono" panose="00000009000000000000" pitchFamily="49" charset="0"/>
              </a:rPr>
              <a:t>this is not only from the actual performance change - but also from the shorter length of testing period (13) this time </a:t>
            </a:r>
            <a:endParaRPr kumimoji="0" lang="en-US" altLang="ko-KR" sz="1600" b="0" i="0" u="none" strike="noStrike" cap="none" normalizeH="0" baseline="0">
              <a:ln>
                <a:noFill/>
              </a:ln>
              <a:solidFill>
                <a:schemeClr val="tx1"/>
              </a:solidFill>
              <a:effectLst/>
              <a:latin typeface="Arial Unicode MS"/>
              <a:ea typeface="Roboto Mono" panose="00000009000000000000" pitchFamily="49" charset="0"/>
            </a:endParaRPr>
          </a:p>
          <a:p>
            <a:pPr marL="285750" marR="0" lvl="0" indent="-285750" algn="l" defTabSz="914400" rtl="0" eaLnBrk="0" fontAlgn="base" latinLnBrk="0" hangingPunct="0">
              <a:lnSpc>
                <a:spcPct val="100000"/>
              </a:lnSpc>
              <a:spcBef>
                <a:spcPct val="0"/>
              </a:spcBef>
              <a:spcAft>
                <a:spcPct val="0"/>
              </a:spcAft>
              <a:buClrTx/>
              <a:buSzTx/>
              <a:buFontTx/>
              <a:buChar char="-"/>
              <a:tabLst/>
            </a:pPr>
            <a:r>
              <a:rPr kumimoji="0" lang="ko-KR" altLang="ko-KR" sz="1600" b="0" i="0" u="none" strike="noStrike" cap="none" normalizeH="0" baseline="0">
                <a:ln>
                  <a:noFill/>
                </a:ln>
                <a:solidFill>
                  <a:schemeClr val="tx1"/>
                </a:solidFill>
                <a:effectLst/>
                <a:latin typeface="Arial Unicode MS"/>
                <a:ea typeface="Roboto Mono" panose="00000009000000000000" pitchFamily="49" charset="0"/>
              </a:rPr>
              <a:t>as we applied one step forcasting for all days (140) above </a:t>
            </a:r>
            <a:endParaRPr kumimoji="0" lang="en-US" altLang="ko-KR" sz="1600" b="0" i="0" u="none" strike="noStrike" cap="none" normalizeH="0" baseline="0">
              <a:ln>
                <a:noFill/>
              </a:ln>
              <a:solidFill>
                <a:schemeClr val="tx1"/>
              </a:solidFill>
              <a:effectLst/>
              <a:latin typeface="Arial Unicode MS"/>
              <a:ea typeface="Roboto Mono" panose="00000009000000000000" pitchFamily="49" charset="0"/>
            </a:endParaRPr>
          </a:p>
          <a:p>
            <a:pPr marL="285750" marR="0" lvl="0" indent="-285750" algn="l" defTabSz="914400" rtl="0" eaLnBrk="0" fontAlgn="base" latinLnBrk="0" hangingPunct="0">
              <a:lnSpc>
                <a:spcPct val="100000"/>
              </a:lnSpc>
              <a:spcBef>
                <a:spcPct val="0"/>
              </a:spcBef>
              <a:spcAft>
                <a:spcPct val="0"/>
              </a:spcAft>
              <a:buClrTx/>
              <a:buSzTx/>
              <a:buFontTx/>
              <a:buChar char="-"/>
              <a:tabLst/>
            </a:pPr>
            <a:endParaRPr kumimoji="0" lang="en-US" altLang="ko-KR" sz="1600" b="0" i="0" u="none" strike="noStrike" cap="none" normalizeH="0" baseline="0">
              <a:ln>
                <a:noFill/>
              </a:ln>
              <a:solidFill>
                <a:schemeClr val="tx1"/>
              </a:solidFill>
              <a:effectLst/>
              <a:latin typeface="Arial Unicode MS"/>
              <a:ea typeface="Roboto Mono" panose="00000009000000000000" pitchFamily="49" charset="0"/>
            </a:endParaRPr>
          </a:p>
          <a:p>
            <a:pPr marR="0" lvl="0" algn="l" defTabSz="914400" rtl="0" eaLnBrk="0" fontAlgn="base" latinLnBrk="0" hangingPunct="0">
              <a:lnSpc>
                <a:spcPct val="100000"/>
              </a:lnSpc>
              <a:spcBef>
                <a:spcPct val="0"/>
              </a:spcBef>
              <a:spcAft>
                <a:spcPct val="0"/>
              </a:spcAft>
              <a:buClrTx/>
              <a:buSzTx/>
              <a:tabLst/>
            </a:pPr>
            <a:r>
              <a:rPr kumimoji="0" lang="ko-KR" altLang="ko-KR" sz="1600" b="0" i="0" u="none" strike="noStrike" cap="none" normalizeH="0" baseline="0">
                <a:ln>
                  <a:noFill/>
                </a:ln>
                <a:solidFill>
                  <a:schemeClr val="tx1"/>
                </a:solidFill>
                <a:effectLst/>
                <a:latin typeface="Arial Unicode MS"/>
                <a:ea typeface="Roboto Mono" panose="00000009000000000000" pitchFamily="49" charset="0"/>
              </a:rPr>
              <a:t>2. The actual predictions by ARIMA tend to underestimate the daily confirmed cases </a:t>
            </a:r>
            <a:endParaRPr kumimoji="0" lang="en-US" altLang="ko-KR" sz="1600" b="0" i="0" u="none" strike="noStrike" cap="none" normalizeH="0" baseline="0">
              <a:ln>
                <a:noFill/>
              </a:ln>
              <a:solidFill>
                <a:schemeClr val="tx1"/>
              </a:solidFill>
              <a:effectLst/>
              <a:latin typeface="Arial Unicode MS"/>
              <a:ea typeface="Roboto Mono" panose="00000009000000000000" pitchFamily="49" charset="0"/>
            </a:endParaRPr>
          </a:p>
          <a:p>
            <a:pPr marR="0" lvl="0" algn="l" defTabSz="914400" rtl="0" eaLnBrk="0" fontAlgn="base" latinLnBrk="0" hangingPunct="0">
              <a:lnSpc>
                <a:spcPct val="100000"/>
              </a:lnSpc>
              <a:spcBef>
                <a:spcPct val="0"/>
              </a:spcBef>
              <a:spcAft>
                <a:spcPct val="0"/>
              </a:spcAft>
              <a:buClrTx/>
              <a:buSzTx/>
              <a:tabLst/>
            </a:pPr>
            <a:endParaRPr kumimoji="0" lang="en-US" altLang="ko-KR" sz="1600" b="0" i="0" u="none" strike="noStrike" cap="none" normalizeH="0" baseline="0">
              <a:ln>
                <a:noFill/>
              </a:ln>
              <a:solidFill>
                <a:schemeClr val="tx1"/>
              </a:solidFill>
              <a:effectLst/>
              <a:latin typeface="Arial Unicode MS"/>
              <a:ea typeface="Roboto Mono" panose="00000009000000000000" pitchFamily="49" charset="0"/>
            </a:endParaRPr>
          </a:p>
          <a:p>
            <a:pPr marR="0" lvl="0" algn="l" defTabSz="914400" rtl="0" eaLnBrk="0" fontAlgn="base" latinLnBrk="0" hangingPunct="0">
              <a:lnSpc>
                <a:spcPct val="100000"/>
              </a:lnSpc>
              <a:spcBef>
                <a:spcPct val="0"/>
              </a:spcBef>
              <a:spcAft>
                <a:spcPct val="0"/>
              </a:spcAft>
              <a:buClrTx/>
              <a:buSzTx/>
              <a:tabLst/>
            </a:pPr>
            <a:r>
              <a:rPr kumimoji="0" lang="ko-KR" altLang="ko-KR" sz="1600" b="0" i="0" u="none" strike="noStrike" cap="none" normalizeH="0" baseline="0">
                <a:ln>
                  <a:noFill/>
                </a:ln>
                <a:solidFill>
                  <a:schemeClr val="tx1"/>
                </a:solidFill>
                <a:effectLst/>
                <a:latin typeface="Arial Unicode MS"/>
                <a:ea typeface="Roboto Mono" panose="00000009000000000000" pitchFamily="49" charset="0"/>
              </a:rPr>
              <a:t>3. the global trend the model learned must be same in the future </a:t>
            </a:r>
            <a:endParaRPr kumimoji="0" lang="en-US" altLang="ko-KR" sz="1600" b="0" i="0" u="none" strike="noStrike" cap="none" normalizeH="0" baseline="0">
              <a:ln>
                <a:noFill/>
              </a:ln>
              <a:solidFill>
                <a:schemeClr val="tx1"/>
              </a:solidFill>
              <a:effectLst/>
              <a:latin typeface="Arial Unicode MS"/>
              <a:ea typeface="Roboto Mono" panose="00000009000000000000" pitchFamily="49" charset="0"/>
            </a:endParaRPr>
          </a:p>
          <a:p>
            <a:pPr marR="0" lvl="0" algn="l" defTabSz="914400" rtl="0" eaLnBrk="0" fontAlgn="base" latinLnBrk="0" hangingPunct="0">
              <a:lnSpc>
                <a:spcPct val="100000"/>
              </a:lnSpc>
              <a:spcBef>
                <a:spcPct val="0"/>
              </a:spcBef>
              <a:spcAft>
                <a:spcPct val="0"/>
              </a:spcAft>
              <a:buClrTx/>
              <a:buSzTx/>
              <a:tabLst/>
            </a:pPr>
            <a:r>
              <a:rPr kumimoji="0" lang="ko-KR" altLang="ko-KR" sz="1600" b="0" i="0" u="none" strike="noStrike" cap="none" normalizeH="0" baseline="0">
                <a:ln>
                  <a:noFill/>
                </a:ln>
                <a:solidFill>
                  <a:schemeClr val="tx1"/>
                </a:solidFill>
                <a:effectLst/>
                <a:latin typeface="Arial Unicode MS"/>
                <a:ea typeface="Roboto Mono" panose="00000009000000000000" pitchFamily="49" charset="0"/>
              </a:rPr>
              <a:t>- this could be overcome partly by feeding ARIMA with the lastest truth all the time (like naive forecasting)</a:t>
            </a:r>
            <a:endParaRPr kumimoji="0" lang="ko-KR" altLang="ko-KR" sz="36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73217670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361D003-19F6-3125-88A0-C0C5D85583D6}"/>
              </a:ext>
            </a:extLst>
          </p:cNvPr>
          <p:cNvSpPr>
            <a:spLocks noGrp="1"/>
          </p:cNvSpPr>
          <p:nvPr>
            <p:ph type="title"/>
          </p:nvPr>
        </p:nvSpPr>
        <p:spPr>
          <a:xfrm>
            <a:off x="913774" y="1832823"/>
            <a:ext cx="10364451" cy="1596177"/>
          </a:xfrm>
        </p:spPr>
        <p:txBody>
          <a:bodyPr>
            <a:normAutofit/>
          </a:bodyPr>
          <a:lstStyle/>
          <a:p>
            <a:r>
              <a:rPr lang="en-US" altLang="ko-KR" sz="4800"/>
              <a:t>Thank you for watching</a:t>
            </a:r>
            <a:endParaRPr lang="ko-KR" altLang="en-US" sz="4800"/>
          </a:p>
        </p:txBody>
      </p:sp>
      <p:sp>
        <p:nvSpPr>
          <p:cNvPr id="5" name="TextBox 4">
            <a:extLst>
              <a:ext uri="{FF2B5EF4-FFF2-40B4-BE49-F238E27FC236}">
                <a16:creationId xmlns:a16="http://schemas.microsoft.com/office/drawing/2014/main" id="{A1CD7D83-CA40-3876-E24C-78ACB1929BB7}"/>
              </a:ext>
            </a:extLst>
          </p:cNvPr>
          <p:cNvSpPr txBox="1"/>
          <p:nvPr/>
        </p:nvSpPr>
        <p:spPr>
          <a:xfrm>
            <a:off x="343385" y="4504901"/>
            <a:ext cx="6097162" cy="646331"/>
          </a:xfrm>
          <a:prstGeom prst="rect">
            <a:avLst/>
          </a:prstGeom>
          <a:noFill/>
        </p:spPr>
        <p:txBody>
          <a:bodyPr wrap="square">
            <a:spAutoFit/>
          </a:bodyPr>
          <a:lstStyle/>
          <a:p>
            <a:r>
              <a:rPr lang="en-US" altLang="ko-KR">
                <a:hlinkClick r:id="rId2">
                  <a:extLst>
                    <a:ext uri="{A12FA001-AC4F-418D-AE19-62706E023703}">
                      <ahyp:hlinkClr xmlns:ahyp="http://schemas.microsoft.com/office/drawing/2018/hyperlinkcolor" val="tx"/>
                    </a:ext>
                  </a:extLst>
                </a:hlinkClick>
              </a:rPr>
              <a:t>Dataset source link</a:t>
            </a:r>
          </a:p>
          <a:p>
            <a:r>
              <a:rPr lang="en-US" altLang="ko-KR">
                <a:hlinkClick r:id="rId2">
                  <a:extLst>
                    <a:ext uri="{A12FA001-AC4F-418D-AE19-62706E023703}">
                      <ahyp:hlinkClr xmlns:ahyp="http://schemas.microsoft.com/office/drawing/2018/hyperlinkcolor" val="tx"/>
                    </a:ext>
                  </a:extLst>
                </a:hlinkClick>
              </a:rPr>
              <a:t>[NeurIPS 2020] Data Science for COVID-19 (DS4C) | Kaggle</a:t>
            </a:r>
            <a:endParaRPr lang="ko-KR" altLang="en-US"/>
          </a:p>
        </p:txBody>
      </p:sp>
      <p:sp>
        <p:nvSpPr>
          <p:cNvPr id="4" name="TextBox 3">
            <a:extLst>
              <a:ext uri="{FF2B5EF4-FFF2-40B4-BE49-F238E27FC236}">
                <a16:creationId xmlns:a16="http://schemas.microsoft.com/office/drawing/2014/main" id="{508188F7-174A-4183-2629-BD40193139CA}"/>
              </a:ext>
            </a:extLst>
          </p:cNvPr>
          <p:cNvSpPr txBox="1"/>
          <p:nvPr/>
        </p:nvSpPr>
        <p:spPr>
          <a:xfrm>
            <a:off x="343385" y="5151232"/>
            <a:ext cx="6096000" cy="369332"/>
          </a:xfrm>
          <a:prstGeom prst="rect">
            <a:avLst/>
          </a:prstGeom>
          <a:noFill/>
        </p:spPr>
        <p:txBody>
          <a:bodyPr wrap="square">
            <a:spAutoFit/>
          </a:bodyPr>
          <a:lstStyle/>
          <a:p>
            <a:r>
              <a:rPr lang="en-US" altLang="ko-KR">
                <a:hlinkClick r:id="rId3"/>
              </a:rPr>
              <a:t>COVID19 Global Forecasting (Week 5) | Kaggle</a:t>
            </a:r>
            <a:endParaRPr lang="ko-KR" altLang="en-US"/>
          </a:p>
        </p:txBody>
      </p:sp>
      <p:sp>
        <p:nvSpPr>
          <p:cNvPr id="7" name="TextBox 6">
            <a:extLst>
              <a:ext uri="{FF2B5EF4-FFF2-40B4-BE49-F238E27FC236}">
                <a16:creationId xmlns:a16="http://schemas.microsoft.com/office/drawing/2014/main" id="{11FC439F-660E-FE40-D520-BC7537139573}"/>
              </a:ext>
            </a:extLst>
          </p:cNvPr>
          <p:cNvSpPr txBox="1"/>
          <p:nvPr/>
        </p:nvSpPr>
        <p:spPr>
          <a:xfrm>
            <a:off x="343385" y="5520564"/>
            <a:ext cx="6096000" cy="369332"/>
          </a:xfrm>
          <a:prstGeom prst="rect">
            <a:avLst/>
          </a:prstGeom>
          <a:noFill/>
        </p:spPr>
        <p:txBody>
          <a:bodyPr wrap="square">
            <a:spAutoFit/>
          </a:bodyPr>
          <a:lstStyle/>
          <a:p>
            <a:r>
              <a:rPr lang="en-US" altLang="ko-KR">
                <a:hlinkClick r:id="rId4"/>
              </a:rPr>
              <a:t>COVID-19 search trends (by mainly Google Trends) | Kaggle</a:t>
            </a:r>
            <a:endParaRPr lang="ko-KR" altLang="en-US"/>
          </a:p>
        </p:txBody>
      </p:sp>
      <p:sp>
        <p:nvSpPr>
          <p:cNvPr id="9" name="TextBox 8">
            <a:extLst>
              <a:ext uri="{FF2B5EF4-FFF2-40B4-BE49-F238E27FC236}">
                <a16:creationId xmlns:a16="http://schemas.microsoft.com/office/drawing/2014/main" id="{A18EBF72-691E-79B1-33E5-4D3ACD579A33}"/>
              </a:ext>
            </a:extLst>
          </p:cNvPr>
          <p:cNvSpPr txBox="1"/>
          <p:nvPr/>
        </p:nvSpPr>
        <p:spPr>
          <a:xfrm>
            <a:off x="343385" y="5889896"/>
            <a:ext cx="6096000" cy="369332"/>
          </a:xfrm>
          <a:prstGeom prst="rect">
            <a:avLst/>
          </a:prstGeom>
          <a:noFill/>
        </p:spPr>
        <p:txBody>
          <a:bodyPr wrap="square">
            <a:spAutoFit/>
          </a:bodyPr>
          <a:lstStyle/>
          <a:p>
            <a:r>
              <a:rPr lang="en-US" altLang="ko-KR">
                <a:hlinkClick r:id="rId5"/>
              </a:rPr>
              <a:t>Novel Corona Virus 2019 Dataset | Kaggle</a:t>
            </a:r>
            <a:endParaRPr lang="ko-KR" altLang="en-US"/>
          </a:p>
        </p:txBody>
      </p:sp>
    </p:spTree>
    <p:extLst>
      <p:ext uri="{BB962C8B-B14F-4D97-AF65-F5344CB8AC3E}">
        <p14:creationId xmlns:p14="http://schemas.microsoft.com/office/powerpoint/2010/main" val="9141957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DC75C0C-FE8F-2751-D60B-4ECC94741FE2}"/>
              </a:ext>
            </a:extLst>
          </p:cNvPr>
          <p:cNvSpPr>
            <a:spLocks noGrp="1"/>
          </p:cNvSpPr>
          <p:nvPr>
            <p:ph type="title"/>
          </p:nvPr>
        </p:nvSpPr>
        <p:spPr>
          <a:xfrm>
            <a:off x="-827618" y="383194"/>
            <a:ext cx="6092142" cy="746358"/>
          </a:xfrm>
        </p:spPr>
        <p:txBody>
          <a:bodyPr>
            <a:normAutofit/>
          </a:bodyPr>
          <a:lstStyle/>
          <a:p>
            <a:r>
              <a:rPr lang="en-US" altLang="ko-KR"/>
              <a:t>Time analysis</a:t>
            </a:r>
            <a:endParaRPr lang="ko-KR" altLang="en-US"/>
          </a:p>
        </p:txBody>
      </p:sp>
      <p:pic>
        <p:nvPicPr>
          <p:cNvPr id="4" name="그림 3">
            <a:extLst>
              <a:ext uri="{FF2B5EF4-FFF2-40B4-BE49-F238E27FC236}">
                <a16:creationId xmlns:a16="http://schemas.microsoft.com/office/drawing/2014/main" id="{591EC248-3E94-C748-2C70-E624CF2D30D3}"/>
              </a:ext>
            </a:extLst>
          </p:cNvPr>
          <p:cNvPicPr>
            <a:picLocks noChangeAspect="1"/>
          </p:cNvPicPr>
          <p:nvPr/>
        </p:nvPicPr>
        <p:blipFill>
          <a:blip r:embed="rId2"/>
          <a:stretch>
            <a:fillRect/>
          </a:stretch>
        </p:blipFill>
        <p:spPr>
          <a:xfrm>
            <a:off x="729974" y="1129552"/>
            <a:ext cx="10732052" cy="5505733"/>
          </a:xfrm>
          <a:prstGeom prst="rect">
            <a:avLst/>
          </a:prstGeom>
        </p:spPr>
      </p:pic>
    </p:spTree>
    <p:extLst>
      <p:ext uri="{BB962C8B-B14F-4D97-AF65-F5344CB8AC3E}">
        <p14:creationId xmlns:p14="http://schemas.microsoft.com/office/powerpoint/2010/main" val="2136370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DC75C0C-FE8F-2751-D60B-4ECC94741FE2}"/>
              </a:ext>
            </a:extLst>
          </p:cNvPr>
          <p:cNvSpPr>
            <a:spLocks noGrp="1"/>
          </p:cNvSpPr>
          <p:nvPr>
            <p:ph type="title"/>
          </p:nvPr>
        </p:nvSpPr>
        <p:spPr>
          <a:xfrm>
            <a:off x="550706" y="221829"/>
            <a:ext cx="8344524" cy="746358"/>
          </a:xfrm>
        </p:spPr>
        <p:txBody>
          <a:bodyPr>
            <a:normAutofit/>
          </a:bodyPr>
          <a:lstStyle/>
          <a:p>
            <a:r>
              <a:rPr lang="en-US" altLang="ko-KR"/>
              <a:t>Time analysis and drop column</a:t>
            </a:r>
            <a:endParaRPr lang="ko-KR" altLang="en-US"/>
          </a:p>
        </p:txBody>
      </p:sp>
      <p:pic>
        <p:nvPicPr>
          <p:cNvPr id="4" name="그림 3">
            <a:extLst>
              <a:ext uri="{FF2B5EF4-FFF2-40B4-BE49-F238E27FC236}">
                <a16:creationId xmlns:a16="http://schemas.microsoft.com/office/drawing/2014/main" id="{41DC5960-CA95-5592-BA98-49B7CFFE374B}"/>
              </a:ext>
            </a:extLst>
          </p:cNvPr>
          <p:cNvPicPr>
            <a:picLocks noChangeAspect="1"/>
          </p:cNvPicPr>
          <p:nvPr/>
        </p:nvPicPr>
        <p:blipFill>
          <a:blip r:embed="rId2"/>
          <a:stretch>
            <a:fillRect/>
          </a:stretch>
        </p:blipFill>
        <p:spPr>
          <a:xfrm>
            <a:off x="980937" y="968187"/>
            <a:ext cx="9826713" cy="5560311"/>
          </a:xfrm>
          <a:prstGeom prst="rect">
            <a:avLst/>
          </a:prstGeom>
        </p:spPr>
      </p:pic>
    </p:spTree>
    <p:extLst>
      <p:ext uri="{BB962C8B-B14F-4D97-AF65-F5344CB8AC3E}">
        <p14:creationId xmlns:p14="http://schemas.microsoft.com/office/powerpoint/2010/main" val="3985164306"/>
      </p:ext>
    </p:extLst>
  </p:cSld>
  <p:clrMapOvr>
    <a:masterClrMapping/>
  </p:clrMapOvr>
</p:sld>
</file>

<file path=ppt/theme/theme1.xml><?xml version="1.0" encoding="utf-8"?>
<a:theme xmlns:a="http://schemas.openxmlformats.org/drawingml/2006/main" name="물방울">
  <a:themeElements>
    <a:clrScheme name="물방울">
      <a:dk1>
        <a:sysClr val="windowText" lastClr="000000"/>
      </a:dk1>
      <a:lt1>
        <a:sysClr val="window" lastClr="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물방울">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물방울">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130000"/>
                <a:satMod val="150000"/>
                <a:lumMod val="112000"/>
              </a:schemeClr>
            </a:gs>
            <a:gs pos="100000">
              <a:schemeClr val="phClr">
                <a:shade val="92000"/>
                <a:satMod val="140000"/>
                <a:lumMod val="110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A633B6A3-9E7F-4C10-9C98-2517A3134361}"/>
    </a:ext>
  </a:extLst>
</a:theme>
</file>

<file path=docProps/app.xml><?xml version="1.0" encoding="utf-8"?>
<Properties xmlns="http://schemas.openxmlformats.org/officeDocument/2006/extended-properties" xmlns:vt="http://schemas.openxmlformats.org/officeDocument/2006/docPropsVTypes">
  <Template>TM04033925[[fn=물방울]]</Template>
  <TotalTime>3835</TotalTime>
  <Words>1710</Words>
  <Application>Microsoft Office PowerPoint</Application>
  <PresentationFormat>와이드스크린</PresentationFormat>
  <Paragraphs>159</Paragraphs>
  <Slides>75</Slides>
  <Notes>0</Notes>
  <HiddenSlides>0</HiddenSlides>
  <MMClips>0</MMClips>
  <ScaleCrop>false</ScaleCrop>
  <HeadingPairs>
    <vt:vector size="6" baseType="variant">
      <vt:variant>
        <vt:lpstr>사용한 글꼴</vt:lpstr>
      </vt:variant>
      <vt:variant>
        <vt:i4>7</vt:i4>
      </vt:variant>
      <vt:variant>
        <vt:lpstr>테마</vt:lpstr>
      </vt:variant>
      <vt:variant>
        <vt:i4>1</vt:i4>
      </vt:variant>
      <vt:variant>
        <vt:lpstr>슬라이드 제목</vt:lpstr>
      </vt:variant>
      <vt:variant>
        <vt:i4>75</vt:i4>
      </vt:variant>
    </vt:vector>
  </HeadingPairs>
  <TitlesOfParts>
    <vt:vector size="83" baseType="lpstr">
      <vt:lpstr>Arial Unicode MS</vt:lpstr>
      <vt:lpstr>Inter</vt:lpstr>
      <vt:lpstr>Arial</vt:lpstr>
      <vt:lpstr>Arial</vt:lpstr>
      <vt:lpstr>Calibri</vt:lpstr>
      <vt:lpstr>Roboto</vt:lpstr>
      <vt:lpstr>Tw Cen MT</vt:lpstr>
      <vt:lpstr>물방울</vt:lpstr>
      <vt:lpstr>ANALYSIS and prediction of COVID-19  in SOUTH KOREA on 2020</vt:lpstr>
      <vt:lpstr>PowerPoint 프레젠테이션</vt:lpstr>
      <vt:lpstr>PowerPoint 프레젠테이션</vt:lpstr>
      <vt:lpstr>Install dataset from kaggle</vt:lpstr>
      <vt:lpstr>Install dataset from kaggle</vt:lpstr>
      <vt:lpstr>Ready for analyze</vt:lpstr>
      <vt:lpstr>Import library</vt:lpstr>
      <vt:lpstr>Time analysis</vt:lpstr>
      <vt:lpstr>Time analysis and drop column</vt:lpstr>
      <vt:lpstr>Set index</vt:lpstr>
      <vt:lpstr>Making data plot and subplots</vt:lpstr>
      <vt:lpstr>Import seaborn libarary to make statistics</vt:lpstr>
      <vt:lpstr>Time gender analysis</vt:lpstr>
      <vt:lpstr>Install dataset from kaggle</vt:lpstr>
      <vt:lpstr>Install dataset from kaggle</vt:lpstr>
      <vt:lpstr>PowerPoint 프레젠테이션</vt:lpstr>
      <vt:lpstr>PowerPoint 프레젠테이션</vt:lpstr>
      <vt:lpstr>PowerPoint 프레젠테이션</vt:lpstr>
      <vt:lpstr>PowerPoint 프레젠테이션</vt:lpstr>
      <vt:lpstr>Converting to certain form using patient info</vt:lpstr>
      <vt:lpstr>PowerPoint 프레젠테이션</vt:lpstr>
      <vt:lpstr>PowerPoint 프레젠테이션</vt:lpstr>
      <vt:lpstr>PowerPoint 프레젠테이션</vt:lpstr>
      <vt:lpstr>PowerPoint 프레젠테이션</vt:lpstr>
      <vt:lpstr>PowerPoint 프레젠테이션</vt:lpstr>
      <vt:lpstr>Data merging</vt:lpstr>
      <vt:lpstr>PowerPoint 프레젠테이션</vt:lpstr>
      <vt:lpstr>PowerPoint 프레젠테이션</vt:lpstr>
      <vt:lpstr>PowerPoint 프레젠테이션</vt:lpstr>
      <vt:lpstr>Seaborn heatmap</vt:lpstr>
      <vt:lpstr>PowerPoint 프레젠테이션</vt:lpstr>
      <vt:lpstr>About predictions</vt:lpstr>
      <vt:lpstr>FUNCTIONS THAT I USED</vt:lpstr>
      <vt:lpstr>PowerPoint 프레젠테이션</vt:lpstr>
      <vt:lpstr>PowerPoint 프레젠테이션</vt:lpstr>
      <vt:lpstr>PowerPoint 프레젠테이션</vt:lpstr>
      <vt:lpstr>PowerPoint 프레젠테이션</vt:lpstr>
      <vt:lpstr>Data modeling  – prediction with linear regression</vt:lpstr>
      <vt:lpstr>Data Description </vt:lpstr>
      <vt:lpstr>PowerPoint 프레젠테이션</vt:lpstr>
      <vt:lpstr>Snap Analysis  - Google search trends on COVID-19 </vt:lpstr>
      <vt:lpstr>Linear Relationships  / residuals after excluding linearity</vt:lpstr>
      <vt:lpstr>Snap Analysis - linear relationships / residuals </vt:lpstr>
      <vt:lpstr>LINEAR REGRESSION</vt:lpstr>
      <vt:lpstr>PowerPoint 프레젠테이션</vt:lpstr>
      <vt:lpstr>NAVER TRENDS</vt:lpstr>
      <vt:lpstr>check the actual predictions with each model's best size</vt:lpstr>
      <vt:lpstr>PowerPoint 프레젠테이션</vt:lpstr>
      <vt:lpstr>Train / test with the mean of two best sizes</vt:lpstr>
      <vt:lpstr>PowerPoint 프레젠테이션</vt:lpstr>
      <vt:lpstr>0-FLOOR THE PREDICTION</vt:lpstr>
      <vt:lpstr>PowerPoint 프레젠테이션</vt:lpstr>
      <vt:lpstr>Time series forecasting - naive / average naive: the 1 latest observed truth is the next prediction average: the average of 7 latest observations is the next prediction </vt:lpstr>
      <vt:lpstr>PowerPoint 프레젠테이션</vt:lpstr>
      <vt:lpstr>ENSEMBLE AND COMPARE MODELS</vt:lpstr>
      <vt:lpstr>PowerPoint 프레젠테이션</vt:lpstr>
      <vt:lpstr>PowerPoint 프레젠테이션</vt:lpstr>
      <vt:lpstr>PowerPoint 프레젠테이션</vt:lpstr>
      <vt:lpstr>PowerPoint 프레젠테이션</vt:lpstr>
      <vt:lpstr>Linear regression with Google search trends</vt:lpstr>
      <vt:lpstr>PowerPoint 프레젠테이션</vt:lpstr>
      <vt:lpstr>Naive / average forecasting with daily confirmed cases</vt:lpstr>
      <vt:lpstr>PowerPoint 프레젠테이션</vt:lpstr>
      <vt:lpstr>Compare all models</vt:lpstr>
      <vt:lpstr>PowerPoint 프레젠테이션</vt:lpstr>
      <vt:lpstr>ARIMA</vt:lpstr>
      <vt:lpstr>PowerPoint 프레젠테이션</vt:lpstr>
      <vt:lpstr>PowerPoint 프레젠테이션</vt:lpstr>
      <vt:lpstr>PowerPoint 프레젠테이션</vt:lpstr>
      <vt:lpstr>check the actual predictions</vt:lpstr>
      <vt:lpstr>PowerPoint 프레젠테이션</vt:lpstr>
      <vt:lpstr>PowerPoint 프레젠테이션</vt:lpstr>
      <vt:lpstr>PowerPoint 프레젠테이션</vt:lpstr>
      <vt:lpstr>Result Analysis  - ARIMA (small-step forecasting, step size = 13)  </vt:lpstr>
      <vt:lpstr>Thank you for watching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JU SOHYEON</dc:creator>
  <cp:lastModifiedBy>JU SOHYEON</cp:lastModifiedBy>
  <cp:revision>3</cp:revision>
  <dcterms:created xsi:type="dcterms:W3CDTF">2022-11-09T04:25:22Z</dcterms:created>
  <dcterms:modified xsi:type="dcterms:W3CDTF">2022-12-21T23:18:45Z</dcterms:modified>
</cp:coreProperties>
</file>